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kizawa Ai" initials="SA" lastIdx="1" clrIdx="0">
    <p:extLst>
      <p:ext uri="{19B8F6BF-5375-455C-9EA6-DF929625EA0E}">
        <p15:presenceInfo xmlns:p15="http://schemas.microsoft.com/office/powerpoint/2012/main" userId="ead4985441d9a42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90" y="606"/>
      </p:cViewPr>
      <p:guideLst>
        <p:guide orient="horz" pos="2160"/>
        <p:guide pos="3840"/>
      </p:guideLst>
    </p:cSldViewPr>
  </p:slideViewPr>
  <p:notesTextViewPr>
    <p:cViewPr>
      <p:scale>
        <a:sx n="1" d="1"/>
        <a:sy n="1" d="1"/>
      </p:scale>
      <p:origin x="0" y="0"/>
    </p:cViewPr>
  </p:notesTextViewPr>
  <p:sorterViewPr>
    <p:cViewPr varScale="1">
      <p:scale>
        <a:sx n="1" d="1"/>
        <a:sy n="1" d="1"/>
      </p:scale>
      <p:origin x="0" y="-476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0-26T16:24:50.872" idx="1">
    <p:pos x="10" y="10"/>
    <p:text/>
    <p:extLst>
      <p:ext uri="{C676402C-5697-4E1C-873F-D02D1690AC5C}">
        <p15:threadingInfo xmlns:p15="http://schemas.microsoft.com/office/powerpoint/2012/main" timeZoneBias="-5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AA74FE-01E0-46B0-B7DC-B661A2663A50}" type="datetimeFigureOut">
              <a:rPr kumimoji="1" lang="ja-JP" altLang="en-US" smtClean="0"/>
              <a:t>2020/11/29</a:t>
            </a:fld>
            <a:endParaRPr kumimoji="1" lang="ja-JP" altLang="en-US" dirty="0"/>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C26FEC-AC33-48C4-B0B2-1A50D45CD9C1}" type="slidenum">
              <a:rPr kumimoji="1" lang="ja-JP" altLang="en-US" smtClean="0"/>
              <a:t>‹#›</a:t>
            </a:fld>
            <a:endParaRPr kumimoji="1" lang="ja-JP" altLang="en-US" dirty="0"/>
          </a:p>
        </p:txBody>
      </p:sp>
    </p:spTree>
    <p:extLst>
      <p:ext uri="{BB962C8B-B14F-4D97-AF65-F5344CB8AC3E}">
        <p14:creationId xmlns:p14="http://schemas.microsoft.com/office/powerpoint/2010/main" val="31526240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EC26FEC-AC33-48C4-B0B2-1A50D45CD9C1}" type="slidenum">
              <a:rPr kumimoji="1" lang="ja-JP" altLang="en-US" smtClean="0"/>
              <a:t>1</a:t>
            </a:fld>
            <a:endParaRPr kumimoji="1" lang="ja-JP" altLang="en-US" dirty="0"/>
          </a:p>
        </p:txBody>
      </p:sp>
    </p:spTree>
    <p:extLst>
      <p:ext uri="{BB962C8B-B14F-4D97-AF65-F5344CB8AC3E}">
        <p14:creationId xmlns:p14="http://schemas.microsoft.com/office/powerpoint/2010/main" val="1015624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EC26FEC-AC33-48C4-B0B2-1A50D45CD9C1}" type="slidenum">
              <a:rPr kumimoji="1" lang="ja-JP" altLang="en-US" smtClean="0"/>
              <a:t>2</a:t>
            </a:fld>
            <a:endParaRPr kumimoji="1" lang="ja-JP" altLang="en-US" dirty="0"/>
          </a:p>
        </p:txBody>
      </p:sp>
    </p:spTree>
    <p:extLst>
      <p:ext uri="{BB962C8B-B14F-4D97-AF65-F5344CB8AC3E}">
        <p14:creationId xmlns:p14="http://schemas.microsoft.com/office/powerpoint/2010/main" val="2581818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EC26FEC-AC33-48C4-B0B2-1A50D45CD9C1}" type="slidenum">
              <a:rPr kumimoji="1" lang="ja-JP" altLang="en-US" smtClean="0"/>
              <a:t>5</a:t>
            </a:fld>
            <a:endParaRPr kumimoji="1" lang="ja-JP" altLang="en-US" dirty="0"/>
          </a:p>
        </p:txBody>
      </p:sp>
    </p:spTree>
    <p:extLst>
      <p:ext uri="{BB962C8B-B14F-4D97-AF65-F5344CB8AC3E}">
        <p14:creationId xmlns:p14="http://schemas.microsoft.com/office/powerpoint/2010/main" val="22790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EC26FEC-AC33-48C4-B0B2-1A50D45CD9C1}" type="slidenum">
              <a:rPr kumimoji="1" lang="ja-JP" altLang="en-US" smtClean="0"/>
              <a:t>8</a:t>
            </a:fld>
            <a:endParaRPr kumimoji="1" lang="ja-JP" altLang="en-US" dirty="0"/>
          </a:p>
        </p:txBody>
      </p:sp>
    </p:spTree>
    <p:extLst>
      <p:ext uri="{BB962C8B-B14F-4D97-AF65-F5344CB8AC3E}">
        <p14:creationId xmlns:p14="http://schemas.microsoft.com/office/powerpoint/2010/main" val="83298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EC26FEC-AC33-48C4-B0B2-1A50D45CD9C1}" type="slidenum">
              <a:rPr kumimoji="1" lang="ja-JP" altLang="en-US" smtClean="0"/>
              <a:t>23</a:t>
            </a:fld>
            <a:endParaRPr kumimoji="1" lang="ja-JP" altLang="en-US" dirty="0"/>
          </a:p>
        </p:txBody>
      </p:sp>
    </p:spTree>
    <p:extLst>
      <p:ext uri="{BB962C8B-B14F-4D97-AF65-F5344CB8AC3E}">
        <p14:creationId xmlns:p14="http://schemas.microsoft.com/office/powerpoint/2010/main" val="1103278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D51105-5171-4C2E-ABB6-0A1CD11D196C}"/>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7961AEA-795E-41D2-9A33-9AF6CE51B5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9BA263B-D2FD-47A9-9E4E-13D43A0B9D87}"/>
              </a:ext>
            </a:extLst>
          </p:cNvPr>
          <p:cNvSpPr>
            <a:spLocks noGrp="1"/>
          </p:cNvSpPr>
          <p:nvPr>
            <p:ph type="dt" sz="half" idx="10"/>
          </p:nvPr>
        </p:nvSpPr>
        <p:spPr/>
        <p:txBody>
          <a:bodyPr/>
          <a:lstStyle/>
          <a:p>
            <a:fld id="{D07990A4-9186-4E75-B901-F0E3878E0D91}" type="datetime1">
              <a:rPr kumimoji="1" lang="ja-JP" altLang="en-US" smtClean="0"/>
              <a:t>2020/11/29</a:t>
            </a:fld>
            <a:endParaRPr kumimoji="1" lang="ja-JP" altLang="en-US" dirty="0"/>
          </a:p>
        </p:txBody>
      </p:sp>
      <p:sp>
        <p:nvSpPr>
          <p:cNvPr id="5" name="フッター プレースホルダー 4">
            <a:extLst>
              <a:ext uri="{FF2B5EF4-FFF2-40B4-BE49-F238E27FC236}">
                <a16:creationId xmlns:a16="http://schemas.microsoft.com/office/drawing/2014/main" id="{F017BA74-4839-4E3E-B064-FC589C5BBEBC}"/>
              </a:ext>
            </a:extLst>
          </p:cNvPr>
          <p:cNvSpPr>
            <a:spLocks noGrp="1"/>
          </p:cNvSpPr>
          <p:nvPr>
            <p:ph type="ftr" sz="quarter" idx="11"/>
          </p:nvPr>
        </p:nvSpPr>
        <p:spPr/>
        <p:txBody>
          <a:bodyPr/>
          <a:lstStyle/>
          <a:p>
            <a:r>
              <a:rPr kumimoji="1" lang="en-US" altLang="ja-JP" dirty="0"/>
              <a:t>1</a:t>
            </a:r>
            <a:endParaRPr kumimoji="1" lang="ja-JP" altLang="en-US" dirty="0"/>
          </a:p>
        </p:txBody>
      </p:sp>
      <p:sp>
        <p:nvSpPr>
          <p:cNvPr id="6" name="スライド番号プレースホルダー 5">
            <a:extLst>
              <a:ext uri="{FF2B5EF4-FFF2-40B4-BE49-F238E27FC236}">
                <a16:creationId xmlns:a16="http://schemas.microsoft.com/office/drawing/2014/main" id="{48805656-60AF-4494-A986-3D1665344CE0}"/>
              </a:ext>
            </a:extLst>
          </p:cNvPr>
          <p:cNvSpPr>
            <a:spLocks noGrp="1"/>
          </p:cNvSpPr>
          <p:nvPr>
            <p:ph type="sldNum" sz="quarter" idx="12"/>
          </p:nvPr>
        </p:nvSpPr>
        <p:spPr/>
        <p:txBody>
          <a:bodyPr/>
          <a:lstStyle/>
          <a:p>
            <a:fld id="{8B969BFF-7B38-477E-A974-F657EEF05232}" type="slidenum">
              <a:rPr kumimoji="1" lang="ja-JP" altLang="en-US" smtClean="0"/>
              <a:pPr/>
              <a:t>‹#›</a:t>
            </a:fld>
            <a:endParaRPr kumimoji="1" lang="ja-JP" altLang="en-US" dirty="0"/>
          </a:p>
        </p:txBody>
      </p:sp>
    </p:spTree>
    <p:extLst>
      <p:ext uri="{BB962C8B-B14F-4D97-AF65-F5344CB8AC3E}">
        <p14:creationId xmlns:p14="http://schemas.microsoft.com/office/powerpoint/2010/main" val="3886231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D852A4-479F-48E5-AD6D-390F7810E9F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E4DB91A-30C8-4024-9701-EB030431AAC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5655268-9AC2-4B98-AB55-E93A7D62A9F8}"/>
              </a:ext>
            </a:extLst>
          </p:cNvPr>
          <p:cNvSpPr>
            <a:spLocks noGrp="1"/>
          </p:cNvSpPr>
          <p:nvPr>
            <p:ph type="dt" sz="half" idx="10"/>
          </p:nvPr>
        </p:nvSpPr>
        <p:spPr/>
        <p:txBody>
          <a:bodyPr/>
          <a:lstStyle/>
          <a:p>
            <a:fld id="{DB13EBD7-C273-4405-AEC1-443C69B32589}" type="datetime1">
              <a:rPr kumimoji="1" lang="ja-JP" altLang="en-US" smtClean="0"/>
              <a:t>2020/11/29</a:t>
            </a:fld>
            <a:endParaRPr kumimoji="1" lang="ja-JP" altLang="en-US" dirty="0"/>
          </a:p>
        </p:txBody>
      </p:sp>
      <p:sp>
        <p:nvSpPr>
          <p:cNvPr id="5" name="フッター プレースホルダー 4">
            <a:extLst>
              <a:ext uri="{FF2B5EF4-FFF2-40B4-BE49-F238E27FC236}">
                <a16:creationId xmlns:a16="http://schemas.microsoft.com/office/drawing/2014/main" id="{4CF11A11-AD52-423C-933E-68102892479A}"/>
              </a:ext>
            </a:extLst>
          </p:cNvPr>
          <p:cNvSpPr>
            <a:spLocks noGrp="1"/>
          </p:cNvSpPr>
          <p:nvPr>
            <p:ph type="ftr" sz="quarter" idx="11"/>
          </p:nvPr>
        </p:nvSpPr>
        <p:spPr/>
        <p:txBody>
          <a:bodyPr/>
          <a:lstStyle/>
          <a:p>
            <a:r>
              <a:rPr kumimoji="1" lang="en-US" altLang="ja-JP" dirty="0"/>
              <a:t>1</a:t>
            </a:r>
            <a:endParaRPr kumimoji="1" lang="ja-JP" altLang="en-US" dirty="0"/>
          </a:p>
        </p:txBody>
      </p:sp>
      <p:sp>
        <p:nvSpPr>
          <p:cNvPr id="6" name="スライド番号プレースホルダー 5">
            <a:extLst>
              <a:ext uri="{FF2B5EF4-FFF2-40B4-BE49-F238E27FC236}">
                <a16:creationId xmlns:a16="http://schemas.microsoft.com/office/drawing/2014/main" id="{55CA2BF0-A5B6-4446-A3F8-B8304E3A191A}"/>
              </a:ext>
            </a:extLst>
          </p:cNvPr>
          <p:cNvSpPr>
            <a:spLocks noGrp="1"/>
          </p:cNvSpPr>
          <p:nvPr>
            <p:ph type="sldNum" sz="quarter" idx="12"/>
          </p:nvPr>
        </p:nvSpPr>
        <p:spPr/>
        <p:txBody>
          <a:bodyPr/>
          <a:lstStyle/>
          <a:p>
            <a:fld id="{8B969BFF-7B38-477E-A974-F657EEF05232}" type="slidenum">
              <a:rPr kumimoji="1" lang="ja-JP" altLang="en-US" smtClean="0"/>
              <a:pPr/>
              <a:t>‹#›</a:t>
            </a:fld>
            <a:endParaRPr kumimoji="1" lang="ja-JP" altLang="en-US" dirty="0"/>
          </a:p>
        </p:txBody>
      </p:sp>
    </p:spTree>
    <p:extLst>
      <p:ext uri="{BB962C8B-B14F-4D97-AF65-F5344CB8AC3E}">
        <p14:creationId xmlns:p14="http://schemas.microsoft.com/office/powerpoint/2010/main" val="336654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4557B52-3A54-445B-A2C1-7BD7B4273B1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6250BB3-EA09-4485-A4C6-2B6E8FD2EB7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79AD2C7-E72D-4D38-99EC-B632A1A500A3}"/>
              </a:ext>
            </a:extLst>
          </p:cNvPr>
          <p:cNvSpPr>
            <a:spLocks noGrp="1"/>
          </p:cNvSpPr>
          <p:nvPr>
            <p:ph type="dt" sz="half" idx="10"/>
          </p:nvPr>
        </p:nvSpPr>
        <p:spPr/>
        <p:txBody>
          <a:bodyPr/>
          <a:lstStyle/>
          <a:p>
            <a:fld id="{ABE3C667-40DC-4C6F-9901-00E7CC48DC30}" type="datetime1">
              <a:rPr kumimoji="1" lang="ja-JP" altLang="en-US" smtClean="0"/>
              <a:t>2020/11/29</a:t>
            </a:fld>
            <a:endParaRPr kumimoji="1" lang="ja-JP" altLang="en-US" dirty="0"/>
          </a:p>
        </p:txBody>
      </p:sp>
      <p:sp>
        <p:nvSpPr>
          <p:cNvPr id="5" name="フッター プレースホルダー 4">
            <a:extLst>
              <a:ext uri="{FF2B5EF4-FFF2-40B4-BE49-F238E27FC236}">
                <a16:creationId xmlns:a16="http://schemas.microsoft.com/office/drawing/2014/main" id="{1BA02A31-4942-4C5B-A136-2BDDD792171B}"/>
              </a:ext>
            </a:extLst>
          </p:cNvPr>
          <p:cNvSpPr>
            <a:spLocks noGrp="1"/>
          </p:cNvSpPr>
          <p:nvPr>
            <p:ph type="ftr" sz="quarter" idx="11"/>
          </p:nvPr>
        </p:nvSpPr>
        <p:spPr/>
        <p:txBody>
          <a:bodyPr/>
          <a:lstStyle/>
          <a:p>
            <a:r>
              <a:rPr kumimoji="1" lang="en-US" altLang="ja-JP" dirty="0"/>
              <a:t>1</a:t>
            </a:r>
            <a:endParaRPr kumimoji="1" lang="ja-JP" altLang="en-US" dirty="0"/>
          </a:p>
        </p:txBody>
      </p:sp>
      <p:sp>
        <p:nvSpPr>
          <p:cNvPr id="6" name="スライド番号プレースホルダー 5">
            <a:extLst>
              <a:ext uri="{FF2B5EF4-FFF2-40B4-BE49-F238E27FC236}">
                <a16:creationId xmlns:a16="http://schemas.microsoft.com/office/drawing/2014/main" id="{2AA87A36-4D76-42BF-9C7D-F5535D9B1003}"/>
              </a:ext>
            </a:extLst>
          </p:cNvPr>
          <p:cNvSpPr>
            <a:spLocks noGrp="1"/>
          </p:cNvSpPr>
          <p:nvPr>
            <p:ph type="sldNum" sz="quarter" idx="12"/>
          </p:nvPr>
        </p:nvSpPr>
        <p:spPr/>
        <p:txBody>
          <a:bodyPr/>
          <a:lstStyle/>
          <a:p>
            <a:fld id="{8B969BFF-7B38-477E-A974-F657EEF05232}" type="slidenum">
              <a:rPr kumimoji="1" lang="ja-JP" altLang="en-US" smtClean="0"/>
              <a:pPr/>
              <a:t>‹#›</a:t>
            </a:fld>
            <a:endParaRPr kumimoji="1" lang="ja-JP" altLang="en-US" dirty="0"/>
          </a:p>
        </p:txBody>
      </p:sp>
    </p:spTree>
    <p:extLst>
      <p:ext uri="{BB962C8B-B14F-4D97-AF65-F5344CB8AC3E}">
        <p14:creationId xmlns:p14="http://schemas.microsoft.com/office/powerpoint/2010/main" val="900728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7613A6-E36B-4BFB-8A98-79CC017D3BF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73EE524-909A-4C1D-B3ED-9669AF87E60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AD77C4C-97B8-4433-8DA2-3703F0A0206C}"/>
              </a:ext>
            </a:extLst>
          </p:cNvPr>
          <p:cNvSpPr>
            <a:spLocks noGrp="1"/>
          </p:cNvSpPr>
          <p:nvPr>
            <p:ph type="dt" sz="half" idx="10"/>
          </p:nvPr>
        </p:nvSpPr>
        <p:spPr/>
        <p:txBody>
          <a:bodyPr/>
          <a:lstStyle/>
          <a:p>
            <a:fld id="{E932D875-D88F-47B9-B503-6AB8FC29CCD9}" type="datetime1">
              <a:rPr kumimoji="1" lang="ja-JP" altLang="en-US" smtClean="0"/>
              <a:t>2020/11/29</a:t>
            </a:fld>
            <a:endParaRPr kumimoji="1" lang="ja-JP" altLang="en-US" dirty="0"/>
          </a:p>
        </p:txBody>
      </p:sp>
      <p:sp>
        <p:nvSpPr>
          <p:cNvPr id="5" name="フッター プレースホルダー 4">
            <a:extLst>
              <a:ext uri="{FF2B5EF4-FFF2-40B4-BE49-F238E27FC236}">
                <a16:creationId xmlns:a16="http://schemas.microsoft.com/office/drawing/2014/main" id="{AD0EA7E4-4AD8-4825-A621-8C8C6AA851DB}"/>
              </a:ext>
            </a:extLst>
          </p:cNvPr>
          <p:cNvSpPr>
            <a:spLocks noGrp="1"/>
          </p:cNvSpPr>
          <p:nvPr>
            <p:ph type="ftr" sz="quarter" idx="11"/>
          </p:nvPr>
        </p:nvSpPr>
        <p:spPr/>
        <p:txBody>
          <a:bodyPr/>
          <a:lstStyle/>
          <a:p>
            <a:r>
              <a:rPr kumimoji="1" lang="en-US" altLang="ja-JP" dirty="0"/>
              <a:t>1</a:t>
            </a:r>
            <a:endParaRPr kumimoji="1" lang="ja-JP" altLang="en-US" dirty="0"/>
          </a:p>
        </p:txBody>
      </p:sp>
      <p:sp>
        <p:nvSpPr>
          <p:cNvPr id="6" name="スライド番号プレースホルダー 5">
            <a:extLst>
              <a:ext uri="{FF2B5EF4-FFF2-40B4-BE49-F238E27FC236}">
                <a16:creationId xmlns:a16="http://schemas.microsoft.com/office/drawing/2014/main" id="{F18ED1F7-7136-4CC9-B15E-A2C6000CB238}"/>
              </a:ext>
            </a:extLst>
          </p:cNvPr>
          <p:cNvSpPr>
            <a:spLocks noGrp="1"/>
          </p:cNvSpPr>
          <p:nvPr>
            <p:ph type="sldNum" sz="quarter" idx="12"/>
          </p:nvPr>
        </p:nvSpPr>
        <p:spPr/>
        <p:txBody>
          <a:bodyPr/>
          <a:lstStyle/>
          <a:p>
            <a:fld id="{8B969BFF-7B38-477E-A974-F657EEF05232}" type="slidenum">
              <a:rPr kumimoji="1" lang="ja-JP" altLang="en-US" smtClean="0"/>
              <a:pPr/>
              <a:t>‹#›</a:t>
            </a:fld>
            <a:endParaRPr kumimoji="1" lang="ja-JP" altLang="en-US" dirty="0"/>
          </a:p>
        </p:txBody>
      </p:sp>
    </p:spTree>
    <p:extLst>
      <p:ext uri="{BB962C8B-B14F-4D97-AF65-F5344CB8AC3E}">
        <p14:creationId xmlns:p14="http://schemas.microsoft.com/office/powerpoint/2010/main" val="1131727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915DC7-07C1-4A72-BC49-D40B817184B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D0C65EB-2C26-40F3-8C03-9A2C44F228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1868354-80FA-42FA-BDB5-C9ECB0CE64D7}"/>
              </a:ext>
            </a:extLst>
          </p:cNvPr>
          <p:cNvSpPr>
            <a:spLocks noGrp="1"/>
          </p:cNvSpPr>
          <p:nvPr>
            <p:ph type="dt" sz="half" idx="10"/>
          </p:nvPr>
        </p:nvSpPr>
        <p:spPr/>
        <p:txBody>
          <a:bodyPr/>
          <a:lstStyle/>
          <a:p>
            <a:fld id="{D337C631-A450-4708-8472-9A5A10110E39}" type="datetime1">
              <a:rPr kumimoji="1" lang="ja-JP" altLang="en-US" smtClean="0"/>
              <a:t>2020/11/29</a:t>
            </a:fld>
            <a:endParaRPr kumimoji="1" lang="ja-JP" altLang="en-US" dirty="0"/>
          </a:p>
        </p:txBody>
      </p:sp>
      <p:sp>
        <p:nvSpPr>
          <p:cNvPr id="5" name="フッター プレースホルダー 4">
            <a:extLst>
              <a:ext uri="{FF2B5EF4-FFF2-40B4-BE49-F238E27FC236}">
                <a16:creationId xmlns:a16="http://schemas.microsoft.com/office/drawing/2014/main" id="{CAF929ED-B98F-484E-A1F0-876667CB0D5C}"/>
              </a:ext>
            </a:extLst>
          </p:cNvPr>
          <p:cNvSpPr>
            <a:spLocks noGrp="1"/>
          </p:cNvSpPr>
          <p:nvPr>
            <p:ph type="ftr" sz="quarter" idx="11"/>
          </p:nvPr>
        </p:nvSpPr>
        <p:spPr/>
        <p:txBody>
          <a:bodyPr/>
          <a:lstStyle/>
          <a:p>
            <a:r>
              <a:rPr kumimoji="1" lang="en-US" altLang="ja-JP" dirty="0"/>
              <a:t>1</a:t>
            </a:r>
            <a:endParaRPr kumimoji="1" lang="ja-JP" altLang="en-US" dirty="0"/>
          </a:p>
        </p:txBody>
      </p:sp>
      <p:sp>
        <p:nvSpPr>
          <p:cNvPr id="6" name="スライド番号プレースホルダー 5">
            <a:extLst>
              <a:ext uri="{FF2B5EF4-FFF2-40B4-BE49-F238E27FC236}">
                <a16:creationId xmlns:a16="http://schemas.microsoft.com/office/drawing/2014/main" id="{067D0D1A-8C0F-43BF-AE3A-A4C67EB9D37D}"/>
              </a:ext>
            </a:extLst>
          </p:cNvPr>
          <p:cNvSpPr>
            <a:spLocks noGrp="1"/>
          </p:cNvSpPr>
          <p:nvPr>
            <p:ph type="sldNum" sz="quarter" idx="12"/>
          </p:nvPr>
        </p:nvSpPr>
        <p:spPr/>
        <p:txBody>
          <a:bodyPr/>
          <a:lstStyle/>
          <a:p>
            <a:fld id="{8B969BFF-7B38-477E-A974-F657EEF05232}" type="slidenum">
              <a:rPr kumimoji="1" lang="ja-JP" altLang="en-US" smtClean="0"/>
              <a:pPr/>
              <a:t>‹#›</a:t>
            </a:fld>
            <a:endParaRPr kumimoji="1" lang="ja-JP" altLang="en-US" dirty="0"/>
          </a:p>
        </p:txBody>
      </p:sp>
    </p:spTree>
    <p:extLst>
      <p:ext uri="{BB962C8B-B14F-4D97-AF65-F5344CB8AC3E}">
        <p14:creationId xmlns:p14="http://schemas.microsoft.com/office/powerpoint/2010/main" val="2180415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B63A89-8123-4477-8229-CA1D752BAA3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2636506-00B7-4D00-99F4-2680647F56B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866C197-2383-4A95-A532-4119D86EDD0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F4FECBA-9382-48D7-95E3-706B17E55907}"/>
              </a:ext>
            </a:extLst>
          </p:cNvPr>
          <p:cNvSpPr>
            <a:spLocks noGrp="1"/>
          </p:cNvSpPr>
          <p:nvPr>
            <p:ph type="dt" sz="half" idx="10"/>
          </p:nvPr>
        </p:nvSpPr>
        <p:spPr/>
        <p:txBody>
          <a:bodyPr/>
          <a:lstStyle/>
          <a:p>
            <a:fld id="{EDC33438-A738-45C6-A9EA-C2B80060625C}" type="datetime1">
              <a:rPr kumimoji="1" lang="ja-JP" altLang="en-US" smtClean="0"/>
              <a:t>2020/11/29</a:t>
            </a:fld>
            <a:endParaRPr kumimoji="1" lang="ja-JP" altLang="en-US" dirty="0"/>
          </a:p>
        </p:txBody>
      </p:sp>
      <p:sp>
        <p:nvSpPr>
          <p:cNvPr id="6" name="フッター プレースホルダー 5">
            <a:extLst>
              <a:ext uri="{FF2B5EF4-FFF2-40B4-BE49-F238E27FC236}">
                <a16:creationId xmlns:a16="http://schemas.microsoft.com/office/drawing/2014/main" id="{21077FB5-6F33-466C-8105-3F5F54241658}"/>
              </a:ext>
            </a:extLst>
          </p:cNvPr>
          <p:cNvSpPr>
            <a:spLocks noGrp="1"/>
          </p:cNvSpPr>
          <p:nvPr>
            <p:ph type="ftr" sz="quarter" idx="11"/>
          </p:nvPr>
        </p:nvSpPr>
        <p:spPr/>
        <p:txBody>
          <a:bodyPr/>
          <a:lstStyle/>
          <a:p>
            <a:r>
              <a:rPr kumimoji="1" lang="en-US" altLang="ja-JP" dirty="0"/>
              <a:t>1</a:t>
            </a:r>
            <a:endParaRPr kumimoji="1" lang="ja-JP" altLang="en-US" dirty="0"/>
          </a:p>
        </p:txBody>
      </p:sp>
      <p:sp>
        <p:nvSpPr>
          <p:cNvPr id="7" name="スライド番号プレースホルダー 6">
            <a:extLst>
              <a:ext uri="{FF2B5EF4-FFF2-40B4-BE49-F238E27FC236}">
                <a16:creationId xmlns:a16="http://schemas.microsoft.com/office/drawing/2014/main" id="{C4193714-9852-4C3A-93F5-724A4CCC595C}"/>
              </a:ext>
            </a:extLst>
          </p:cNvPr>
          <p:cNvSpPr>
            <a:spLocks noGrp="1"/>
          </p:cNvSpPr>
          <p:nvPr>
            <p:ph type="sldNum" sz="quarter" idx="12"/>
          </p:nvPr>
        </p:nvSpPr>
        <p:spPr/>
        <p:txBody>
          <a:bodyPr/>
          <a:lstStyle/>
          <a:p>
            <a:fld id="{8B969BFF-7B38-477E-A974-F657EEF05232}" type="slidenum">
              <a:rPr kumimoji="1" lang="ja-JP" altLang="en-US" smtClean="0"/>
              <a:pPr/>
              <a:t>‹#›</a:t>
            </a:fld>
            <a:endParaRPr kumimoji="1" lang="ja-JP" altLang="en-US" dirty="0"/>
          </a:p>
        </p:txBody>
      </p:sp>
    </p:spTree>
    <p:extLst>
      <p:ext uri="{BB962C8B-B14F-4D97-AF65-F5344CB8AC3E}">
        <p14:creationId xmlns:p14="http://schemas.microsoft.com/office/powerpoint/2010/main" val="1911654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D0C826-A23E-4285-9792-F6784C7B13B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3B5D8A2-2410-44DB-A7B0-7D65CD36DD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903D72E-4CF3-45D1-B7AE-AB75E1677EE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7842119-9362-498E-BF44-320B8AC3C7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BF28A4F-987D-4775-B34E-DE5E38F9EA5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C68F8AE-5402-4486-9A10-8012BA979017}"/>
              </a:ext>
            </a:extLst>
          </p:cNvPr>
          <p:cNvSpPr>
            <a:spLocks noGrp="1"/>
          </p:cNvSpPr>
          <p:nvPr>
            <p:ph type="dt" sz="half" idx="10"/>
          </p:nvPr>
        </p:nvSpPr>
        <p:spPr/>
        <p:txBody>
          <a:bodyPr/>
          <a:lstStyle/>
          <a:p>
            <a:fld id="{AEC4471A-6D7A-47F0-8596-A297A1AE379F}" type="datetime1">
              <a:rPr kumimoji="1" lang="ja-JP" altLang="en-US" smtClean="0"/>
              <a:t>2020/11/29</a:t>
            </a:fld>
            <a:endParaRPr kumimoji="1" lang="ja-JP" altLang="en-US" dirty="0"/>
          </a:p>
        </p:txBody>
      </p:sp>
      <p:sp>
        <p:nvSpPr>
          <p:cNvPr id="8" name="フッター プレースホルダー 7">
            <a:extLst>
              <a:ext uri="{FF2B5EF4-FFF2-40B4-BE49-F238E27FC236}">
                <a16:creationId xmlns:a16="http://schemas.microsoft.com/office/drawing/2014/main" id="{0271B217-505D-4AE1-8D07-E5C8D193BA82}"/>
              </a:ext>
            </a:extLst>
          </p:cNvPr>
          <p:cNvSpPr>
            <a:spLocks noGrp="1"/>
          </p:cNvSpPr>
          <p:nvPr>
            <p:ph type="ftr" sz="quarter" idx="11"/>
          </p:nvPr>
        </p:nvSpPr>
        <p:spPr/>
        <p:txBody>
          <a:bodyPr/>
          <a:lstStyle/>
          <a:p>
            <a:r>
              <a:rPr kumimoji="1" lang="en-US" altLang="ja-JP" dirty="0"/>
              <a:t>1</a:t>
            </a:r>
            <a:endParaRPr kumimoji="1" lang="ja-JP" altLang="en-US" dirty="0"/>
          </a:p>
        </p:txBody>
      </p:sp>
      <p:sp>
        <p:nvSpPr>
          <p:cNvPr id="9" name="スライド番号プレースホルダー 8">
            <a:extLst>
              <a:ext uri="{FF2B5EF4-FFF2-40B4-BE49-F238E27FC236}">
                <a16:creationId xmlns:a16="http://schemas.microsoft.com/office/drawing/2014/main" id="{424B83FE-65F5-404A-BB5D-E16FBBC7BA8E}"/>
              </a:ext>
            </a:extLst>
          </p:cNvPr>
          <p:cNvSpPr>
            <a:spLocks noGrp="1"/>
          </p:cNvSpPr>
          <p:nvPr>
            <p:ph type="sldNum" sz="quarter" idx="12"/>
          </p:nvPr>
        </p:nvSpPr>
        <p:spPr/>
        <p:txBody>
          <a:bodyPr/>
          <a:lstStyle/>
          <a:p>
            <a:fld id="{8B969BFF-7B38-477E-A974-F657EEF05232}" type="slidenum">
              <a:rPr kumimoji="1" lang="ja-JP" altLang="en-US" smtClean="0"/>
              <a:pPr/>
              <a:t>‹#›</a:t>
            </a:fld>
            <a:endParaRPr kumimoji="1" lang="ja-JP" altLang="en-US" dirty="0"/>
          </a:p>
        </p:txBody>
      </p:sp>
    </p:spTree>
    <p:extLst>
      <p:ext uri="{BB962C8B-B14F-4D97-AF65-F5344CB8AC3E}">
        <p14:creationId xmlns:p14="http://schemas.microsoft.com/office/powerpoint/2010/main" val="3407416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7CCE70-A8FD-4EA2-9C99-9A04DB1665D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A58D068-0014-4F9F-A035-46158B0A9652}"/>
              </a:ext>
            </a:extLst>
          </p:cNvPr>
          <p:cNvSpPr>
            <a:spLocks noGrp="1"/>
          </p:cNvSpPr>
          <p:nvPr>
            <p:ph type="dt" sz="half" idx="10"/>
          </p:nvPr>
        </p:nvSpPr>
        <p:spPr/>
        <p:txBody>
          <a:bodyPr/>
          <a:lstStyle/>
          <a:p>
            <a:fld id="{4C6B569E-23E8-4455-8836-86BF7595F8E5}" type="datetime1">
              <a:rPr kumimoji="1" lang="ja-JP" altLang="en-US" smtClean="0"/>
              <a:t>2020/11/29</a:t>
            </a:fld>
            <a:endParaRPr kumimoji="1" lang="ja-JP" altLang="en-US" dirty="0"/>
          </a:p>
        </p:txBody>
      </p:sp>
      <p:sp>
        <p:nvSpPr>
          <p:cNvPr id="4" name="フッター プレースホルダー 3">
            <a:extLst>
              <a:ext uri="{FF2B5EF4-FFF2-40B4-BE49-F238E27FC236}">
                <a16:creationId xmlns:a16="http://schemas.microsoft.com/office/drawing/2014/main" id="{616B5B31-8982-4C97-9375-0554F6C186D1}"/>
              </a:ext>
            </a:extLst>
          </p:cNvPr>
          <p:cNvSpPr>
            <a:spLocks noGrp="1"/>
          </p:cNvSpPr>
          <p:nvPr>
            <p:ph type="ftr" sz="quarter" idx="11"/>
          </p:nvPr>
        </p:nvSpPr>
        <p:spPr/>
        <p:txBody>
          <a:bodyPr/>
          <a:lstStyle/>
          <a:p>
            <a:r>
              <a:rPr kumimoji="1" lang="en-US" altLang="ja-JP" dirty="0"/>
              <a:t>1</a:t>
            </a:r>
            <a:endParaRPr kumimoji="1" lang="ja-JP" altLang="en-US" dirty="0"/>
          </a:p>
        </p:txBody>
      </p:sp>
      <p:sp>
        <p:nvSpPr>
          <p:cNvPr id="5" name="スライド番号プレースホルダー 4">
            <a:extLst>
              <a:ext uri="{FF2B5EF4-FFF2-40B4-BE49-F238E27FC236}">
                <a16:creationId xmlns:a16="http://schemas.microsoft.com/office/drawing/2014/main" id="{9CA22EDA-2EAD-4F15-98FE-358D72DC4CBB}"/>
              </a:ext>
            </a:extLst>
          </p:cNvPr>
          <p:cNvSpPr>
            <a:spLocks noGrp="1"/>
          </p:cNvSpPr>
          <p:nvPr>
            <p:ph type="sldNum" sz="quarter" idx="12"/>
          </p:nvPr>
        </p:nvSpPr>
        <p:spPr/>
        <p:txBody>
          <a:bodyPr/>
          <a:lstStyle/>
          <a:p>
            <a:fld id="{8B969BFF-7B38-477E-A974-F657EEF05232}" type="slidenum">
              <a:rPr kumimoji="1" lang="ja-JP" altLang="en-US" smtClean="0"/>
              <a:pPr/>
              <a:t>‹#›</a:t>
            </a:fld>
            <a:endParaRPr kumimoji="1" lang="ja-JP" altLang="en-US" dirty="0"/>
          </a:p>
        </p:txBody>
      </p:sp>
    </p:spTree>
    <p:extLst>
      <p:ext uri="{BB962C8B-B14F-4D97-AF65-F5344CB8AC3E}">
        <p14:creationId xmlns:p14="http://schemas.microsoft.com/office/powerpoint/2010/main" val="2842222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4E71715-2709-491D-8D91-F7FCAD3896A7}"/>
              </a:ext>
            </a:extLst>
          </p:cNvPr>
          <p:cNvSpPr>
            <a:spLocks noGrp="1"/>
          </p:cNvSpPr>
          <p:nvPr>
            <p:ph type="dt" sz="half" idx="10"/>
          </p:nvPr>
        </p:nvSpPr>
        <p:spPr/>
        <p:txBody>
          <a:bodyPr/>
          <a:lstStyle/>
          <a:p>
            <a:fld id="{541CEF2D-D190-418C-B23F-A71B801727CA}" type="datetime1">
              <a:rPr kumimoji="1" lang="ja-JP" altLang="en-US" smtClean="0"/>
              <a:t>2020/11/29</a:t>
            </a:fld>
            <a:endParaRPr kumimoji="1" lang="ja-JP" altLang="en-US" dirty="0"/>
          </a:p>
        </p:txBody>
      </p:sp>
      <p:sp>
        <p:nvSpPr>
          <p:cNvPr id="3" name="フッター プレースホルダー 2">
            <a:extLst>
              <a:ext uri="{FF2B5EF4-FFF2-40B4-BE49-F238E27FC236}">
                <a16:creationId xmlns:a16="http://schemas.microsoft.com/office/drawing/2014/main" id="{529F3C73-2552-40A0-ACD7-0039667A5E7F}"/>
              </a:ext>
            </a:extLst>
          </p:cNvPr>
          <p:cNvSpPr>
            <a:spLocks noGrp="1"/>
          </p:cNvSpPr>
          <p:nvPr>
            <p:ph type="ftr" sz="quarter" idx="11"/>
          </p:nvPr>
        </p:nvSpPr>
        <p:spPr/>
        <p:txBody>
          <a:bodyPr/>
          <a:lstStyle/>
          <a:p>
            <a:r>
              <a:rPr kumimoji="1" lang="en-US" altLang="ja-JP" dirty="0"/>
              <a:t>1</a:t>
            </a:r>
            <a:endParaRPr kumimoji="1" lang="ja-JP" altLang="en-US" dirty="0"/>
          </a:p>
        </p:txBody>
      </p:sp>
      <p:sp>
        <p:nvSpPr>
          <p:cNvPr id="4" name="スライド番号プレースホルダー 3">
            <a:extLst>
              <a:ext uri="{FF2B5EF4-FFF2-40B4-BE49-F238E27FC236}">
                <a16:creationId xmlns:a16="http://schemas.microsoft.com/office/drawing/2014/main" id="{6DB1B976-1F9C-4427-BB46-D6DFD73D2A96}"/>
              </a:ext>
            </a:extLst>
          </p:cNvPr>
          <p:cNvSpPr>
            <a:spLocks noGrp="1"/>
          </p:cNvSpPr>
          <p:nvPr>
            <p:ph type="sldNum" sz="quarter" idx="12"/>
          </p:nvPr>
        </p:nvSpPr>
        <p:spPr/>
        <p:txBody>
          <a:bodyPr/>
          <a:lstStyle/>
          <a:p>
            <a:fld id="{8B969BFF-7B38-477E-A974-F657EEF05232}" type="slidenum">
              <a:rPr kumimoji="1" lang="ja-JP" altLang="en-US" smtClean="0"/>
              <a:pPr/>
              <a:t>‹#›</a:t>
            </a:fld>
            <a:endParaRPr kumimoji="1" lang="ja-JP" altLang="en-US" dirty="0"/>
          </a:p>
        </p:txBody>
      </p:sp>
    </p:spTree>
    <p:extLst>
      <p:ext uri="{BB962C8B-B14F-4D97-AF65-F5344CB8AC3E}">
        <p14:creationId xmlns:p14="http://schemas.microsoft.com/office/powerpoint/2010/main" val="3257247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60B550-5BD3-4C96-A47F-7D064016F25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289A2B1-8BC6-47E4-AE4B-F092F35C33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D021637-B8F9-4419-BCBD-0E3EEE430C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B9F1D20-CD15-4D0B-8237-192B072EA0F8}"/>
              </a:ext>
            </a:extLst>
          </p:cNvPr>
          <p:cNvSpPr>
            <a:spLocks noGrp="1"/>
          </p:cNvSpPr>
          <p:nvPr>
            <p:ph type="dt" sz="half" idx="10"/>
          </p:nvPr>
        </p:nvSpPr>
        <p:spPr/>
        <p:txBody>
          <a:bodyPr/>
          <a:lstStyle/>
          <a:p>
            <a:fld id="{B8F318FD-7CAF-41C8-9BB1-A849FA6ECB12}" type="datetime1">
              <a:rPr kumimoji="1" lang="ja-JP" altLang="en-US" smtClean="0"/>
              <a:t>2020/11/29</a:t>
            </a:fld>
            <a:endParaRPr kumimoji="1" lang="ja-JP" altLang="en-US" dirty="0"/>
          </a:p>
        </p:txBody>
      </p:sp>
      <p:sp>
        <p:nvSpPr>
          <p:cNvPr id="6" name="フッター プレースホルダー 5">
            <a:extLst>
              <a:ext uri="{FF2B5EF4-FFF2-40B4-BE49-F238E27FC236}">
                <a16:creationId xmlns:a16="http://schemas.microsoft.com/office/drawing/2014/main" id="{A34DC903-F58F-48EA-9C7E-3E8061CF7C77}"/>
              </a:ext>
            </a:extLst>
          </p:cNvPr>
          <p:cNvSpPr>
            <a:spLocks noGrp="1"/>
          </p:cNvSpPr>
          <p:nvPr>
            <p:ph type="ftr" sz="quarter" idx="11"/>
          </p:nvPr>
        </p:nvSpPr>
        <p:spPr/>
        <p:txBody>
          <a:bodyPr/>
          <a:lstStyle/>
          <a:p>
            <a:r>
              <a:rPr kumimoji="1" lang="en-US" altLang="ja-JP" dirty="0"/>
              <a:t>1</a:t>
            </a:r>
            <a:endParaRPr kumimoji="1" lang="ja-JP" altLang="en-US" dirty="0"/>
          </a:p>
        </p:txBody>
      </p:sp>
      <p:sp>
        <p:nvSpPr>
          <p:cNvPr id="7" name="スライド番号プレースホルダー 6">
            <a:extLst>
              <a:ext uri="{FF2B5EF4-FFF2-40B4-BE49-F238E27FC236}">
                <a16:creationId xmlns:a16="http://schemas.microsoft.com/office/drawing/2014/main" id="{D08D55D1-FD11-48A9-AF2C-CC684DC63B37}"/>
              </a:ext>
            </a:extLst>
          </p:cNvPr>
          <p:cNvSpPr>
            <a:spLocks noGrp="1"/>
          </p:cNvSpPr>
          <p:nvPr>
            <p:ph type="sldNum" sz="quarter" idx="12"/>
          </p:nvPr>
        </p:nvSpPr>
        <p:spPr/>
        <p:txBody>
          <a:bodyPr/>
          <a:lstStyle/>
          <a:p>
            <a:fld id="{8B969BFF-7B38-477E-A974-F657EEF05232}" type="slidenum">
              <a:rPr kumimoji="1" lang="ja-JP" altLang="en-US" smtClean="0"/>
              <a:pPr/>
              <a:t>‹#›</a:t>
            </a:fld>
            <a:endParaRPr kumimoji="1" lang="ja-JP" altLang="en-US" dirty="0"/>
          </a:p>
        </p:txBody>
      </p:sp>
    </p:spTree>
    <p:extLst>
      <p:ext uri="{BB962C8B-B14F-4D97-AF65-F5344CB8AC3E}">
        <p14:creationId xmlns:p14="http://schemas.microsoft.com/office/powerpoint/2010/main" val="3005289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333DAF-9ED5-4AA2-9112-30ADD01CB29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8111CEC-0CF6-4F65-94E6-5B5814BB92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a:extLst>
              <a:ext uri="{FF2B5EF4-FFF2-40B4-BE49-F238E27FC236}">
                <a16:creationId xmlns:a16="http://schemas.microsoft.com/office/drawing/2014/main" id="{69D38726-7D0F-4453-BF2E-89089CD347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46AD204-51F6-4734-B8BD-584964928AAD}"/>
              </a:ext>
            </a:extLst>
          </p:cNvPr>
          <p:cNvSpPr>
            <a:spLocks noGrp="1"/>
          </p:cNvSpPr>
          <p:nvPr>
            <p:ph type="dt" sz="half" idx="10"/>
          </p:nvPr>
        </p:nvSpPr>
        <p:spPr/>
        <p:txBody>
          <a:bodyPr/>
          <a:lstStyle/>
          <a:p>
            <a:fld id="{1B2929ED-9BDB-44FB-841C-2F29221DA77A}" type="datetime1">
              <a:rPr kumimoji="1" lang="ja-JP" altLang="en-US" smtClean="0"/>
              <a:t>2020/11/29</a:t>
            </a:fld>
            <a:endParaRPr kumimoji="1" lang="ja-JP" altLang="en-US" dirty="0"/>
          </a:p>
        </p:txBody>
      </p:sp>
      <p:sp>
        <p:nvSpPr>
          <p:cNvPr id="6" name="フッター プレースホルダー 5">
            <a:extLst>
              <a:ext uri="{FF2B5EF4-FFF2-40B4-BE49-F238E27FC236}">
                <a16:creationId xmlns:a16="http://schemas.microsoft.com/office/drawing/2014/main" id="{9BC3F5A3-7360-4AE2-A38F-E17F5D7E5CA4}"/>
              </a:ext>
            </a:extLst>
          </p:cNvPr>
          <p:cNvSpPr>
            <a:spLocks noGrp="1"/>
          </p:cNvSpPr>
          <p:nvPr>
            <p:ph type="ftr" sz="quarter" idx="11"/>
          </p:nvPr>
        </p:nvSpPr>
        <p:spPr/>
        <p:txBody>
          <a:bodyPr/>
          <a:lstStyle/>
          <a:p>
            <a:r>
              <a:rPr kumimoji="1" lang="en-US" altLang="ja-JP" dirty="0"/>
              <a:t>1</a:t>
            </a:r>
            <a:endParaRPr kumimoji="1" lang="ja-JP" altLang="en-US" dirty="0"/>
          </a:p>
        </p:txBody>
      </p:sp>
      <p:sp>
        <p:nvSpPr>
          <p:cNvPr id="7" name="スライド番号プレースホルダー 6">
            <a:extLst>
              <a:ext uri="{FF2B5EF4-FFF2-40B4-BE49-F238E27FC236}">
                <a16:creationId xmlns:a16="http://schemas.microsoft.com/office/drawing/2014/main" id="{65630BA9-C7F4-4EF3-B886-380592CCEF05}"/>
              </a:ext>
            </a:extLst>
          </p:cNvPr>
          <p:cNvSpPr>
            <a:spLocks noGrp="1"/>
          </p:cNvSpPr>
          <p:nvPr>
            <p:ph type="sldNum" sz="quarter" idx="12"/>
          </p:nvPr>
        </p:nvSpPr>
        <p:spPr/>
        <p:txBody>
          <a:bodyPr/>
          <a:lstStyle/>
          <a:p>
            <a:fld id="{8B969BFF-7B38-477E-A974-F657EEF05232}" type="slidenum">
              <a:rPr kumimoji="1" lang="ja-JP" altLang="en-US" smtClean="0"/>
              <a:pPr/>
              <a:t>‹#›</a:t>
            </a:fld>
            <a:endParaRPr kumimoji="1" lang="ja-JP" altLang="en-US" dirty="0"/>
          </a:p>
        </p:txBody>
      </p:sp>
    </p:spTree>
    <p:extLst>
      <p:ext uri="{BB962C8B-B14F-4D97-AF65-F5344CB8AC3E}">
        <p14:creationId xmlns:p14="http://schemas.microsoft.com/office/powerpoint/2010/main" val="1650392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C8DD5D2-3F64-4E9B-9776-AFCD328C3E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74D595B-E23C-42FE-926F-C274AC8DDA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FA78504-8963-4CC8-AF8E-2AFBA40175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0DC555-CB9A-43B8-9440-D20A49DFCA6A}" type="datetime1">
              <a:rPr kumimoji="1" lang="ja-JP" altLang="en-US" smtClean="0"/>
              <a:t>2020/11/29</a:t>
            </a:fld>
            <a:endParaRPr kumimoji="1" lang="ja-JP" altLang="en-US" dirty="0"/>
          </a:p>
        </p:txBody>
      </p:sp>
      <p:sp>
        <p:nvSpPr>
          <p:cNvPr id="5" name="フッター プレースホルダー 4">
            <a:extLst>
              <a:ext uri="{FF2B5EF4-FFF2-40B4-BE49-F238E27FC236}">
                <a16:creationId xmlns:a16="http://schemas.microsoft.com/office/drawing/2014/main" id="{908F7916-1BE8-4A84-BFFF-795BD98564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dirty="0"/>
              <a:t>1</a:t>
            </a:r>
            <a:endParaRPr kumimoji="1" lang="ja-JP" altLang="en-US" dirty="0"/>
          </a:p>
        </p:txBody>
      </p:sp>
      <p:sp>
        <p:nvSpPr>
          <p:cNvPr id="6" name="スライド番号プレースホルダー 5">
            <a:extLst>
              <a:ext uri="{FF2B5EF4-FFF2-40B4-BE49-F238E27FC236}">
                <a16:creationId xmlns:a16="http://schemas.microsoft.com/office/drawing/2014/main" id="{E52AC92C-FFDA-4847-9E44-1519CFF87C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69BFF-7B38-477E-A974-F657EEF05232}" type="slidenum">
              <a:rPr kumimoji="1" lang="ja-JP" altLang="en-US" smtClean="0"/>
              <a:pPr/>
              <a:t>‹#›</a:t>
            </a:fld>
            <a:endParaRPr kumimoji="1" lang="ja-JP" altLang="en-US" dirty="0"/>
          </a:p>
        </p:txBody>
      </p:sp>
    </p:spTree>
    <p:extLst>
      <p:ext uri="{BB962C8B-B14F-4D97-AF65-F5344CB8AC3E}">
        <p14:creationId xmlns:p14="http://schemas.microsoft.com/office/powerpoint/2010/main" val="4277511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gif"/><Relationship Id="rId7" Type="http://schemas.openxmlformats.org/officeDocument/2006/relationships/image" Target="../media/image6.gif"/><Relationship Id="rId12" Type="http://schemas.openxmlformats.org/officeDocument/2006/relationships/image" Target="../media/image11.gif"/><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gif"/><Relationship Id="rId11" Type="http://schemas.openxmlformats.org/officeDocument/2006/relationships/image" Target="../media/image10.png"/><Relationship Id="rId5" Type="http://schemas.openxmlformats.org/officeDocument/2006/relationships/image" Target="../media/image4.gif"/><Relationship Id="rId10" Type="http://schemas.openxmlformats.org/officeDocument/2006/relationships/image" Target="../media/image9.png"/><Relationship Id="rId4" Type="http://schemas.openxmlformats.org/officeDocument/2006/relationships/image" Target="../media/image3.gif"/><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gif"/><Relationship Id="rId7" Type="http://schemas.openxmlformats.org/officeDocument/2006/relationships/image" Target="../media/image6.gif"/><Relationship Id="rId12" Type="http://schemas.openxmlformats.org/officeDocument/2006/relationships/image" Target="../media/image11.gif"/><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gif"/><Relationship Id="rId11" Type="http://schemas.openxmlformats.org/officeDocument/2006/relationships/image" Target="../media/image10.png"/><Relationship Id="rId5" Type="http://schemas.openxmlformats.org/officeDocument/2006/relationships/image" Target="../media/image4.gif"/><Relationship Id="rId10" Type="http://schemas.openxmlformats.org/officeDocument/2006/relationships/image" Target="../media/image9.png"/><Relationship Id="rId4" Type="http://schemas.openxmlformats.org/officeDocument/2006/relationships/image" Target="../media/image3.gif"/><Relationship Id="rId9" Type="http://schemas.openxmlformats.org/officeDocument/2006/relationships/image" Target="../media/image8.png"/></Relationships>
</file>

<file path=ppt/slides/_rels/slide12.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gif"/><Relationship Id="rId7" Type="http://schemas.openxmlformats.org/officeDocument/2006/relationships/image" Target="../media/image6.gif"/><Relationship Id="rId12" Type="http://schemas.openxmlformats.org/officeDocument/2006/relationships/image" Target="../media/image11.gif"/><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gif"/><Relationship Id="rId11" Type="http://schemas.openxmlformats.org/officeDocument/2006/relationships/image" Target="../media/image10.png"/><Relationship Id="rId5" Type="http://schemas.openxmlformats.org/officeDocument/2006/relationships/image" Target="../media/image4.gif"/><Relationship Id="rId10" Type="http://schemas.openxmlformats.org/officeDocument/2006/relationships/image" Target="../media/image9.png"/><Relationship Id="rId4" Type="http://schemas.openxmlformats.org/officeDocument/2006/relationships/image" Target="../media/image3.gif"/><Relationship Id="rId9"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5.gif"/><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gif"/><Relationship Id="rId7" Type="http://schemas.openxmlformats.org/officeDocument/2006/relationships/image" Target="../media/image6.gif"/><Relationship Id="rId12" Type="http://schemas.openxmlformats.org/officeDocument/2006/relationships/image" Target="../media/image11.gif"/><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gif"/><Relationship Id="rId11" Type="http://schemas.openxmlformats.org/officeDocument/2006/relationships/image" Target="../media/image10.png"/><Relationship Id="rId5" Type="http://schemas.openxmlformats.org/officeDocument/2006/relationships/image" Target="../media/image4.gif"/><Relationship Id="rId10" Type="http://schemas.openxmlformats.org/officeDocument/2006/relationships/image" Target="../media/image9.png"/><Relationship Id="rId4" Type="http://schemas.openxmlformats.org/officeDocument/2006/relationships/image" Target="../media/image3.gif"/><Relationship Id="rId9" Type="http://schemas.openxmlformats.org/officeDocument/2006/relationships/image" Target="../media/image8.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gif"/><Relationship Id="rId13" Type="http://schemas.openxmlformats.org/officeDocument/2006/relationships/image" Target="../media/image11.gif"/><Relationship Id="rId3" Type="http://schemas.openxmlformats.org/officeDocument/2006/relationships/image" Target="../media/image1.gif"/><Relationship Id="rId7" Type="http://schemas.openxmlformats.org/officeDocument/2006/relationships/image" Target="../media/image5.gif"/><Relationship Id="rId12"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gif"/><Relationship Id="rId11" Type="http://schemas.openxmlformats.org/officeDocument/2006/relationships/image" Target="../media/image9.png"/><Relationship Id="rId5" Type="http://schemas.openxmlformats.org/officeDocument/2006/relationships/image" Target="../media/image3.gif"/><Relationship Id="rId10" Type="http://schemas.openxmlformats.org/officeDocument/2006/relationships/image" Target="../media/image8.png"/><Relationship Id="rId4" Type="http://schemas.openxmlformats.org/officeDocument/2006/relationships/image" Target="../media/image2.gif"/><Relationship Id="rId9" Type="http://schemas.openxmlformats.org/officeDocument/2006/relationships/image" Target="../media/image7.gif"/></Relationships>
</file>

<file path=ppt/slides/_rels/slide6.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gif"/><Relationship Id="rId7" Type="http://schemas.openxmlformats.org/officeDocument/2006/relationships/image" Target="../media/image6.gif"/><Relationship Id="rId12" Type="http://schemas.openxmlformats.org/officeDocument/2006/relationships/image" Target="../media/image11.gif"/><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gif"/><Relationship Id="rId11" Type="http://schemas.openxmlformats.org/officeDocument/2006/relationships/image" Target="../media/image10.png"/><Relationship Id="rId5" Type="http://schemas.openxmlformats.org/officeDocument/2006/relationships/image" Target="../media/image4.gif"/><Relationship Id="rId10" Type="http://schemas.openxmlformats.org/officeDocument/2006/relationships/image" Target="../media/image9.png"/><Relationship Id="rId4" Type="http://schemas.openxmlformats.org/officeDocument/2006/relationships/image" Target="../media/image3.gif"/><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gif"/><Relationship Id="rId7" Type="http://schemas.openxmlformats.org/officeDocument/2006/relationships/image" Target="../media/image6.gif"/><Relationship Id="rId12" Type="http://schemas.openxmlformats.org/officeDocument/2006/relationships/image" Target="../media/image11.gif"/><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gif"/><Relationship Id="rId11" Type="http://schemas.openxmlformats.org/officeDocument/2006/relationships/image" Target="../media/image10.png"/><Relationship Id="rId5" Type="http://schemas.openxmlformats.org/officeDocument/2006/relationships/image" Target="../media/image4.gif"/><Relationship Id="rId10" Type="http://schemas.openxmlformats.org/officeDocument/2006/relationships/image" Target="../media/image9.png"/><Relationship Id="rId4" Type="http://schemas.openxmlformats.org/officeDocument/2006/relationships/image" Target="../media/image3.gif"/><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image" Target="../media/image6.gif"/><Relationship Id="rId13" Type="http://schemas.openxmlformats.org/officeDocument/2006/relationships/image" Target="../media/image11.gif"/><Relationship Id="rId3" Type="http://schemas.openxmlformats.org/officeDocument/2006/relationships/image" Target="../media/image1.gif"/><Relationship Id="rId7" Type="http://schemas.openxmlformats.org/officeDocument/2006/relationships/image" Target="../media/image5.gif"/><Relationship Id="rId12"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gif"/><Relationship Id="rId11" Type="http://schemas.openxmlformats.org/officeDocument/2006/relationships/image" Target="../media/image9.png"/><Relationship Id="rId5" Type="http://schemas.openxmlformats.org/officeDocument/2006/relationships/image" Target="../media/image3.gif"/><Relationship Id="rId10" Type="http://schemas.openxmlformats.org/officeDocument/2006/relationships/image" Target="../media/image8.png"/><Relationship Id="rId4" Type="http://schemas.openxmlformats.org/officeDocument/2006/relationships/image" Target="../media/image2.gif"/><Relationship Id="rId9" Type="http://schemas.openxmlformats.org/officeDocument/2006/relationships/image" Target="../media/image7.gif"/></Relationships>
</file>

<file path=ppt/slides/_rels/slide9.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gif"/><Relationship Id="rId7" Type="http://schemas.openxmlformats.org/officeDocument/2006/relationships/image" Target="../media/image6.gif"/><Relationship Id="rId12" Type="http://schemas.openxmlformats.org/officeDocument/2006/relationships/image" Target="../media/image11.gif"/><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gif"/><Relationship Id="rId11" Type="http://schemas.openxmlformats.org/officeDocument/2006/relationships/image" Target="../media/image10.png"/><Relationship Id="rId5" Type="http://schemas.openxmlformats.org/officeDocument/2006/relationships/image" Target="../media/image4.gif"/><Relationship Id="rId10" Type="http://schemas.openxmlformats.org/officeDocument/2006/relationships/image" Target="../media/image9.png"/><Relationship Id="rId4" Type="http://schemas.openxmlformats.org/officeDocument/2006/relationships/image" Target="../media/image3.gif"/><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89B032-EDDE-4A3E-8A9C-58CC43B25781}"/>
              </a:ext>
            </a:extLst>
          </p:cNvPr>
          <p:cNvSpPr>
            <a:spLocks noGrp="1"/>
          </p:cNvSpPr>
          <p:nvPr>
            <p:ph type="ctrTitle"/>
          </p:nvPr>
        </p:nvSpPr>
        <p:spPr>
          <a:xfrm>
            <a:off x="0" y="723332"/>
            <a:ext cx="12192000" cy="3766782"/>
          </a:xfrm>
        </p:spPr>
        <p:txBody>
          <a:bodyPr>
            <a:normAutofit fontScale="90000"/>
          </a:bodyPr>
          <a:lstStyle/>
          <a:p>
            <a:r>
              <a:rPr kumimoji="1" lang="en-US" altLang="ja-JP" dirty="0">
                <a:latin typeface="Arial" panose="020B0604020202020204" pitchFamily="34" charset="0"/>
                <a:cs typeface="Arial" panose="020B0604020202020204" pitchFamily="34" charset="0"/>
              </a:rPr>
              <a:t>Summary of </a:t>
            </a:r>
            <a:br>
              <a:rPr kumimoji="1" lang="en-US" altLang="ja-JP" dirty="0">
                <a:latin typeface="Arial" panose="020B0604020202020204" pitchFamily="34" charset="0"/>
                <a:cs typeface="Arial" panose="020B0604020202020204" pitchFamily="34" charset="0"/>
              </a:rPr>
            </a:br>
            <a:r>
              <a:rPr kumimoji="1" lang="en-US" altLang="ja-JP" dirty="0">
                <a:latin typeface="Arial" panose="020B0604020202020204" pitchFamily="34" charset="0"/>
                <a:cs typeface="Arial" panose="020B0604020202020204" pitchFamily="34" charset="0"/>
              </a:rPr>
              <a:t>Questionnaire Survey </a:t>
            </a:r>
            <a:br>
              <a:rPr kumimoji="1" lang="en-US" altLang="ja-JP" dirty="0">
                <a:latin typeface="Arial" panose="020B0604020202020204" pitchFamily="34" charset="0"/>
                <a:cs typeface="Arial" panose="020B0604020202020204" pitchFamily="34" charset="0"/>
              </a:rPr>
            </a:br>
            <a:r>
              <a:rPr kumimoji="1" lang="en-US" altLang="ja-JP" dirty="0">
                <a:latin typeface="Arial" panose="020B0604020202020204" pitchFamily="34" charset="0"/>
                <a:cs typeface="Arial" panose="020B0604020202020204" pitchFamily="34" charset="0"/>
              </a:rPr>
              <a:t>on Fire Protection Engineering </a:t>
            </a:r>
            <a:br>
              <a:rPr kumimoji="1" lang="en-US" altLang="ja-JP" dirty="0">
                <a:latin typeface="Arial" panose="020B0604020202020204" pitchFamily="34" charset="0"/>
                <a:cs typeface="Arial" panose="020B0604020202020204" pitchFamily="34" charset="0"/>
              </a:rPr>
            </a:br>
            <a:r>
              <a:rPr kumimoji="1" lang="en-US" altLang="ja-JP" dirty="0">
                <a:latin typeface="Arial" panose="020B0604020202020204" pitchFamily="34" charset="0"/>
                <a:cs typeface="Arial" panose="020B0604020202020204" pitchFamily="34" charset="0"/>
              </a:rPr>
              <a:t>and Engineers  </a:t>
            </a:r>
            <a:br>
              <a:rPr kumimoji="1" lang="en-US" altLang="ja-JP" dirty="0">
                <a:latin typeface="Arial" panose="020B0604020202020204" pitchFamily="34" charset="0"/>
                <a:cs typeface="Arial" panose="020B0604020202020204" pitchFamily="34" charset="0"/>
              </a:rPr>
            </a:br>
            <a:r>
              <a:rPr kumimoji="1" lang="en-US" altLang="ja-JP" dirty="0">
                <a:latin typeface="Arial" panose="020B0604020202020204" pitchFamily="34" charset="0"/>
                <a:cs typeface="Arial" panose="020B0604020202020204" pitchFamily="34" charset="0"/>
              </a:rPr>
              <a:t> for SFPE Asia-Oceania Chapters</a:t>
            </a:r>
            <a:endParaRPr kumimoji="1" lang="ja-JP" altLang="en-US" dirty="0">
              <a:latin typeface="Arial" panose="020B0604020202020204" pitchFamily="34" charset="0"/>
              <a:cs typeface="Arial" panose="020B0604020202020204" pitchFamily="34" charset="0"/>
            </a:endParaRPr>
          </a:p>
        </p:txBody>
      </p:sp>
      <p:sp>
        <p:nvSpPr>
          <p:cNvPr id="3" name="字幕 2">
            <a:extLst>
              <a:ext uri="{FF2B5EF4-FFF2-40B4-BE49-F238E27FC236}">
                <a16:creationId xmlns:a16="http://schemas.microsoft.com/office/drawing/2014/main" id="{7CCD1DC0-A744-47F9-BA9C-C87EFF4F1DED}"/>
              </a:ext>
            </a:extLst>
          </p:cNvPr>
          <p:cNvSpPr>
            <a:spLocks noGrp="1"/>
          </p:cNvSpPr>
          <p:nvPr>
            <p:ph type="subTitle" idx="1"/>
          </p:nvPr>
        </p:nvSpPr>
        <p:spPr>
          <a:xfrm>
            <a:off x="0" y="4961107"/>
            <a:ext cx="12192000" cy="1498060"/>
          </a:xfrm>
        </p:spPr>
        <p:txBody>
          <a:bodyPr anchor="ctr" anchorCtr="0"/>
          <a:lstStyle/>
          <a:p>
            <a:r>
              <a:rPr lang="en-US" altLang="ja-JP" sz="4000" dirty="0">
                <a:latin typeface="Arial" panose="020B0604020202020204" pitchFamily="34" charset="0"/>
                <a:cs typeface="Arial" panose="020B0604020202020204" pitchFamily="34" charset="0"/>
              </a:rPr>
              <a:t>SFPE Japan Chapter</a:t>
            </a:r>
          </a:p>
          <a:p>
            <a:r>
              <a:rPr lang="en-US" altLang="ja-JP" sz="4000" dirty="0">
                <a:latin typeface="Arial" panose="020B0604020202020204" pitchFamily="34" charset="0"/>
                <a:cs typeface="Arial" panose="020B0604020202020204" pitchFamily="34" charset="0"/>
              </a:rPr>
              <a:t>October 2020</a:t>
            </a:r>
          </a:p>
        </p:txBody>
      </p:sp>
    </p:spTree>
    <p:extLst>
      <p:ext uri="{BB962C8B-B14F-4D97-AF65-F5344CB8AC3E}">
        <p14:creationId xmlns:p14="http://schemas.microsoft.com/office/powerpoint/2010/main" val="1885812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316926" y="1025066"/>
            <a:ext cx="11410617" cy="3379873"/>
          </a:xfrm>
        </p:spPr>
        <p:txBody>
          <a:bodyPr>
            <a:noAutofit/>
          </a:bodyPr>
          <a:lstStyle/>
          <a:p>
            <a:pPr marL="0" indent="0">
              <a:lnSpc>
                <a:spcPts val="3600"/>
              </a:lnSpc>
              <a:spcBef>
                <a:spcPts val="1800"/>
              </a:spcBef>
              <a:buNone/>
            </a:pPr>
            <a:r>
              <a:rPr lang="en-US" altLang="ja-JP" dirty="0">
                <a:solidFill>
                  <a:schemeClr val="accent1"/>
                </a:solidFill>
                <a:latin typeface="Arial" panose="020B0604020202020204" pitchFamily="34" charset="0"/>
                <a:ea typeface="游明朝" panose="02020400000000000000" pitchFamily="18" charset="-128"/>
              </a:rPr>
              <a:t>(Question 6)</a:t>
            </a:r>
            <a:endParaRPr lang="en-US" altLang="ja-JP" dirty="0">
              <a:effectLst/>
              <a:latin typeface="Arial" panose="020B0604020202020204" pitchFamily="34" charset="0"/>
              <a:ea typeface="游明朝" panose="02020400000000000000" pitchFamily="18" charset="-128"/>
            </a:endParaRP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How </a:t>
            </a:r>
            <a:r>
              <a:rPr lang="en-US" altLang="ja-JP" dirty="0">
                <a:latin typeface="Arial" panose="020B0604020202020204" pitchFamily="34" charset="0"/>
                <a:ea typeface="游明朝" panose="02020400000000000000" pitchFamily="18" charset="-128"/>
              </a:rPr>
              <a:t>and</a:t>
            </a:r>
            <a:r>
              <a:rPr lang="en-US" altLang="ja-JP" dirty="0">
                <a:effectLst/>
                <a:latin typeface="Arial" panose="020B0604020202020204" pitchFamily="34" charset="0"/>
                <a:ea typeface="游明朝" panose="02020400000000000000" pitchFamily="18" charset="-128"/>
              </a:rPr>
              <a:t> when does verification in the building process occur?</a:t>
            </a:r>
            <a:endParaRPr lang="ja-JP" altLang="en-US" dirty="0">
              <a:effectLst/>
              <a:latin typeface="Arial" panose="020B0604020202020204" pitchFamily="34" charset="0"/>
              <a:ea typeface="游明朝" panose="02020400000000000000" pitchFamily="18" charset="-128"/>
            </a:endParaRPr>
          </a:p>
          <a:p>
            <a:pPr marL="0" indent="0">
              <a:lnSpc>
                <a:spcPts val="3600"/>
              </a:lnSpc>
              <a:spcBef>
                <a:spcPts val="1800"/>
              </a:spcBef>
              <a:buNone/>
            </a:pPr>
            <a:r>
              <a:rPr lang="en-US" altLang="ja-JP" dirty="0">
                <a:solidFill>
                  <a:schemeClr val="accent1"/>
                </a:solidFill>
                <a:latin typeface="Arial" panose="020B0604020202020204" pitchFamily="34" charset="0"/>
                <a:ea typeface="游明朝" panose="02020400000000000000" pitchFamily="18" charset="-128"/>
              </a:rPr>
              <a:t>(Answer(s))</a:t>
            </a:r>
            <a:r>
              <a:rPr lang="en-US" altLang="ja-JP" dirty="0">
                <a:solidFill>
                  <a:srgbClr val="FF0000"/>
                </a:solidFill>
                <a:latin typeface="Arial" panose="020B0604020202020204" pitchFamily="34" charset="0"/>
                <a:ea typeface="游明朝" panose="02020400000000000000" pitchFamily="18" charset="-128"/>
              </a:rPr>
              <a:t> </a:t>
            </a:r>
          </a:p>
          <a:p>
            <a:pPr marL="0" indent="0">
              <a:lnSpc>
                <a:spcPts val="3600"/>
              </a:lnSpc>
              <a:spcBef>
                <a:spcPts val="600"/>
              </a:spcBef>
              <a:buNone/>
            </a:pPr>
            <a:r>
              <a:rPr lang="en-US" altLang="ja-JP" dirty="0">
                <a:latin typeface="Arial" panose="020B0604020202020204" pitchFamily="34" charset="0"/>
                <a:ea typeface="游明朝" panose="02020400000000000000" pitchFamily="18" charset="-128"/>
              </a:rPr>
              <a:t>    </a:t>
            </a:r>
            <a:r>
              <a:rPr lang="en-US" altLang="ja-JP" dirty="0">
                <a:solidFill>
                  <a:srgbClr val="FF0000"/>
                </a:solidFill>
                <a:latin typeface="Arial" panose="020B0604020202020204" pitchFamily="34" charset="0"/>
                <a:ea typeface="游明朝" panose="02020400000000000000" pitchFamily="18" charset="-128"/>
              </a:rPr>
              <a:t>A. at Time of Design, and Getting Building Permission </a:t>
            </a:r>
          </a:p>
          <a:p>
            <a:pPr marL="0" indent="0">
              <a:lnSpc>
                <a:spcPts val="3600"/>
              </a:lnSpc>
              <a:spcBef>
                <a:spcPts val="1800"/>
              </a:spcBef>
              <a:buNone/>
            </a:pPr>
            <a:r>
              <a:rPr lang="en-US" altLang="ja-JP" dirty="0">
                <a:effectLst/>
                <a:latin typeface="Arial" panose="020B0604020202020204" pitchFamily="34" charset="0"/>
                <a:ea typeface="游明朝" panose="02020400000000000000" pitchFamily="18" charset="-128"/>
              </a:rPr>
              <a:t>    </a:t>
            </a:r>
            <a:r>
              <a:rPr lang="en-US" altLang="ja-JP" dirty="0">
                <a:solidFill>
                  <a:schemeClr val="accent1"/>
                </a:solidFill>
                <a:effectLst/>
                <a:latin typeface="Arial" panose="020B0604020202020204" pitchFamily="34" charset="0"/>
                <a:ea typeface="游明朝" panose="02020400000000000000" pitchFamily="18" charset="-128"/>
              </a:rPr>
              <a:t>B. at Time of Design, During Construction, At Occupancy</a:t>
            </a:r>
          </a:p>
        </p:txBody>
      </p:sp>
      <p:graphicFrame>
        <p:nvGraphicFramePr>
          <p:cNvPr id="5" name="表 5">
            <a:extLst>
              <a:ext uri="{FF2B5EF4-FFF2-40B4-BE49-F238E27FC236}">
                <a16:creationId xmlns:a16="http://schemas.microsoft.com/office/drawing/2014/main" id="{EEFE1CFB-363D-4A61-9079-82F3B4FA15F9}"/>
              </a:ext>
            </a:extLst>
          </p:cNvPr>
          <p:cNvGraphicFramePr>
            <a:graphicFrameLocks noGrp="1"/>
          </p:cNvGraphicFramePr>
          <p:nvPr/>
        </p:nvGraphicFramePr>
        <p:xfrm>
          <a:off x="232570" y="4488335"/>
          <a:ext cx="11726860" cy="1648863"/>
        </p:xfrm>
        <a:graphic>
          <a:graphicData uri="http://schemas.openxmlformats.org/drawingml/2006/table">
            <a:tbl>
              <a:tblPr firstRow="1" bandRow="1">
                <a:tableStyleId>{5940675A-B579-460E-94D1-54222C63F5DA}</a:tableStyleId>
              </a:tblPr>
              <a:tblGrid>
                <a:gridCol w="1035510">
                  <a:extLst>
                    <a:ext uri="{9D8B030D-6E8A-4147-A177-3AD203B41FA5}">
                      <a16:colId xmlns:a16="http://schemas.microsoft.com/office/drawing/2014/main" val="4277781899"/>
                    </a:ext>
                  </a:extLst>
                </a:gridCol>
                <a:gridCol w="1069135">
                  <a:extLst>
                    <a:ext uri="{9D8B030D-6E8A-4147-A177-3AD203B41FA5}">
                      <a16:colId xmlns:a16="http://schemas.microsoft.com/office/drawing/2014/main" val="623641494"/>
                    </a:ext>
                  </a:extLst>
                </a:gridCol>
                <a:gridCol w="1069135">
                  <a:extLst>
                    <a:ext uri="{9D8B030D-6E8A-4147-A177-3AD203B41FA5}">
                      <a16:colId xmlns:a16="http://schemas.microsoft.com/office/drawing/2014/main" val="679196978"/>
                    </a:ext>
                  </a:extLst>
                </a:gridCol>
                <a:gridCol w="1069135">
                  <a:extLst>
                    <a:ext uri="{9D8B030D-6E8A-4147-A177-3AD203B41FA5}">
                      <a16:colId xmlns:a16="http://schemas.microsoft.com/office/drawing/2014/main" val="2964782016"/>
                    </a:ext>
                  </a:extLst>
                </a:gridCol>
                <a:gridCol w="1069135">
                  <a:extLst>
                    <a:ext uri="{9D8B030D-6E8A-4147-A177-3AD203B41FA5}">
                      <a16:colId xmlns:a16="http://schemas.microsoft.com/office/drawing/2014/main" val="3872883094"/>
                    </a:ext>
                  </a:extLst>
                </a:gridCol>
                <a:gridCol w="1069135">
                  <a:extLst>
                    <a:ext uri="{9D8B030D-6E8A-4147-A177-3AD203B41FA5}">
                      <a16:colId xmlns:a16="http://schemas.microsoft.com/office/drawing/2014/main" val="4041844998"/>
                    </a:ext>
                  </a:extLst>
                </a:gridCol>
                <a:gridCol w="1069135">
                  <a:extLst>
                    <a:ext uri="{9D8B030D-6E8A-4147-A177-3AD203B41FA5}">
                      <a16:colId xmlns:a16="http://schemas.microsoft.com/office/drawing/2014/main" val="1273251618"/>
                    </a:ext>
                  </a:extLst>
                </a:gridCol>
                <a:gridCol w="1069135">
                  <a:extLst>
                    <a:ext uri="{9D8B030D-6E8A-4147-A177-3AD203B41FA5}">
                      <a16:colId xmlns:a16="http://schemas.microsoft.com/office/drawing/2014/main" val="1809439265"/>
                    </a:ext>
                  </a:extLst>
                </a:gridCol>
                <a:gridCol w="1069135">
                  <a:extLst>
                    <a:ext uri="{9D8B030D-6E8A-4147-A177-3AD203B41FA5}">
                      <a16:colId xmlns:a16="http://schemas.microsoft.com/office/drawing/2014/main" val="2013906180"/>
                    </a:ext>
                  </a:extLst>
                </a:gridCol>
                <a:gridCol w="1069135">
                  <a:extLst>
                    <a:ext uri="{9D8B030D-6E8A-4147-A177-3AD203B41FA5}">
                      <a16:colId xmlns:a16="http://schemas.microsoft.com/office/drawing/2014/main" val="1593050839"/>
                    </a:ext>
                  </a:extLst>
                </a:gridCol>
                <a:gridCol w="1069135">
                  <a:extLst>
                    <a:ext uri="{9D8B030D-6E8A-4147-A177-3AD203B41FA5}">
                      <a16:colId xmlns:a16="http://schemas.microsoft.com/office/drawing/2014/main" val="1490878677"/>
                    </a:ext>
                  </a:extLst>
                </a:gridCol>
              </a:tblGrid>
              <a:tr h="270237">
                <a:tc>
                  <a:txBody>
                    <a:bodyPr/>
                    <a:lstStyle/>
                    <a:p>
                      <a:pPr algn="ctr"/>
                      <a:r>
                        <a:rPr kumimoji="1" lang="en-US" altLang="ja-JP" sz="1200" dirty="0">
                          <a:latin typeface="Arial" panose="020B0604020202020204" pitchFamily="34" charset="0"/>
                          <a:cs typeface="Arial" panose="020B0604020202020204" pitchFamily="34" charset="0"/>
                        </a:rPr>
                        <a:t>CHINA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50" dirty="0">
                          <a:latin typeface="Arial" panose="020B0604020202020204" pitchFamily="34" charset="0"/>
                          <a:cs typeface="Arial" panose="020B0604020202020204" pitchFamily="34" charset="0"/>
                        </a:rPr>
                        <a:t>HONG KONG</a:t>
                      </a:r>
                      <a:endParaRPr kumimoji="1" lang="ja-JP" altLang="en-US" sz="105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INDIA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INDONESIA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JAPAN</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KOREA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MACAU</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MALASIA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a:latin typeface="Arial" panose="020B0604020202020204" pitchFamily="34" charset="0"/>
                          <a:cs typeface="Arial" panose="020B0604020202020204" pitchFamily="34" charset="0"/>
                        </a:rPr>
                        <a:t>NEW ZEELAND</a:t>
                      </a:r>
                      <a:endParaRPr kumimoji="1" lang="ja-JP" altLang="en-US" sz="9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TAIWAN</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VIETNAM</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67823086"/>
                  </a:ext>
                </a:extLst>
              </a:tr>
              <a:tr h="439463">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4124512"/>
                  </a:ext>
                </a:extLst>
              </a:tr>
              <a:tr h="2676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618184"/>
                  </a:ext>
                </a:extLst>
              </a:tr>
              <a:tr h="6302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a:solidFill>
                            <a:srgbClr val="FF0000"/>
                          </a:solidFill>
                          <a:latin typeface="Arial" panose="020B0604020202020204" pitchFamily="34" charset="0"/>
                          <a:cs typeface="Arial" panose="020B0604020202020204" pitchFamily="34" charset="0"/>
                        </a:rPr>
                        <a:t>A</a:t>
                      </a:r>
                      <a:endParaRPr kumimoji="1" lang="ja-JP" altLang="en-US" sz="2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a:solidFill>
                            <a:srgbClr val="FF0000"/>
                          </a:solidFill>
                          <a:latin typeface="Arial" panose="020B0604020202020204" pitchFamily="34" charset="0"/>
                          <a:cs typeface="Arial" panose="020B0604020202020204" pitchFamily="34" charset="0"/>
                        </a:rPr>
                        <a:t>A</a:t>
                      </a:r>
                      <a:endParaRPr kumimoji="1" lang="ja-JP" altLang="en-US" sz="2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a:solidFill>
                            <a:srgbClr val="FF0000"/>
                          </a:solidFill>
                          <a:latin typeface="Arial" panose="020B0604020202020204" pitchFamily="34" charset="0"/>
                          <a:cs typeface="Arial" panose="020B0604020202020204" pitchFamily="34" charset="0"/>
                        </a:rPr>
                        <a:t>A</a:t>
                      </a:r>
                      <a:endParaRPr kumimoji="1" lang="ja-JP" altLang="en-US" sz="2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游ゴシック" panose="020B0400000000000000" pitchFamily="50" charset="-128"/>
                          <a:cs typeface="Arial" panose="020B0604020202020204" pitchFamily="34" charset="0"/>
                        </a:rPr>
                        <a:t>B</a:t>
                      </a:r>
                      <a:endParaRPr kumimoji="1" lang="ja-JP" altLang="en-US" sz="24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a:solidFill>
                            <a:srgbClr val="FF0000"/>
                          </a:solidFill>
                          <a:latin typeface="Arial" panose="020B0604020202020204" pitchFamily="34" charset="0"/>
                          <a:cs typeface="Arial" panose="020B0604020202020204" pitchFamily="34" charset="0"/>
                        </a:rPr>
                        <a:t>A</a:t>
                      </a:r>
                      <a:endParaRPr kumimoji="1" lang="ja-JP" altLang="en-US" sz="2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a:solidFill>
                            <a:srgbClr val="FF0000"/>
                          </a:solidFill>
                          <a:latin typeface="Arial" panose="020B0604020202020204" pitchFamily="34" charset="0"/>
                          <a:cs typeface="Arial" panose="020B0604020202020204" pitchFamily="34" charset="0"/>
                        </a:rPr>
                        <a:t>A</a:t>
                      </a:r>
                      <a:endParaRPr kumimoji="1" lang="ja-JP" altLang="en-US" sz="2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a:solidFill>
                            <a:srgbClr val="FF0000"/>
                          </a:solidFill>
                          <a:latin typeface="Arial" panose="020B0604020202020204" pitchFamily="34" charset="0"/>
                          <a:cs typeface="Arial" panose="020B0604020202020204" pitchFamily="34" charset="0"/>
                        </a:rPr>
                        <a:t>A</a:t>
                      </a:r>
                      <a:endParaRPr kumimoji="1" lang="ja-JP" altLang="en-US" sz="2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a:solidFill>
                            <a:srgbClr val="FF0000"/>
                          </a:solidFill>
                          <a:latin typeface="Arial" panose="020B0604020202020204" pitchFamily="34" charset="0"/>
                          <a:cs typeface="Arial" panose="020B0604020202020204" pitchFamily="34" charset="0"/>
                        </a:rPr>
                        <a:t>A</a:t>
                      </a:r>
                      <a:endParaRPr kumimoji="1" lang="ja-JP" altLang="en-US" sz="2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a:solidFill>
                            <a:srgbClr val="FF0000"/>
                          </a:solidFill>
                          <a:latin typeface="Arial" panose="020B0604020202020204" pitchFamily="34" charset="0"/>
                          <a:cs typeface="Arial" panose="020B0604020202020204" pitchFamily="34" charset="0"/>
                        </a:rPr>
                        <a:t>A</a:t>
                      </a:r>
                      <a:endParaRPr kumimoji="1" lang="ja-JP" altLang="en-US" sz="2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a:solidFill>
                            <a:srgbClr val="FF0000"/>
                          </a:solidFill>
                          <a:latin typeface="Arial" panose="020B0604020202020204" pitchFamily="34" charset="0"/>
                          <a:cs typeface="Arial" panose="020B0604020202020204" pitchFamily="34" charset="0"/>
                        </a:rPr>
                        <a:t>A</a:t>
                      </a:r>
                      <a:endParaRPr kumimoji="1" lang="ja-JP" altLang="en-US" sz="2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26888538"/>
                  </a:ext>
                </a:extLst>
              </a:tr>
            </a:tbl>
          </a:graphicData>
        </a:graphic>
      </p:graphicFrame>
      <p:grpSp>
        <p:nvGrpSpPr>
          <p:cNvPr id="4" name="グループ化 3">
            <a:extLst>
              <a:ext uri="{FF2B5EF4-FFF2-40B4-BE49-F238E27FC236}">
                <a16:creationId xmlns:a16="http://schemas.microsoft.com/office/drawing/2014/main" id="{FD4429A7-7008-486C-A9A4-D72F970E8D21}"/>
              </a:ext>
            </a:extLst>
          </p:cNvPr>
          <p:cNvGrpSpPr/>
          <p:nvPr/>
        </p:nvGrpSpPr>
        <p:grpSpPr>
          <a:xfrm>
            <a:off x="316926" y="4880636"/>
            <a:ext cx="11556708" cy="586921"/>
            <a:chOff x="316926" y="2785136"/>
            <a:chExt cx="11556708" cy="586921"/>
          </a:xfrm>
        </p:grpSpPr>
        <p:pic>
          <p:nvPicPr>
            <p:cNvPr id="1028" name="Picture 4" descr="日本の国旗">
              <a:extLst>
                <a:ext uri="{FF2B5EF4-FFF2-40B4-BE49-F238E27FC236}">
                  <a16:creationId xmlns:a16="http://schemas.microsoft.com/office/drawing/2014/main" id="{C58B9E84-DFD7-474A-BBF0-25471199E1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4052" y="2800290"/>
              <a:ext cx="840384" cy="56275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韓国の国旗">
              <a:extLst>
                <a:ext uri="{FF2B5EF4-FFF2-40B4-BE49-F238E27FC236}">
                  <a16:creationId xmlns:a16="http://schemas.microsoft.com/office/drawing/2014/main" id="{918B997C-35A1-4301-B725-263A872E10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6129" y="2800290"/>
              <a:ext cx="849912" cy="56913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中国の国旗">
              <a:extLst>
                <a:ext uri="{FF2B5EF4-FFF2-40B4-BE49-F238E27FC236}">
                  <a16:creationId xmlns:a16="http://schemas.microsoft.com/office/drawing/2014/main" id="{3449D717-DE22-44E8-AEA4-29FD823636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926" y="2785136"/>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インドの国旗">
              <a:extLst>
                <a:ext uri="{FF2B5EF4-FFF2-40B4-BE49-F238E27FC236}">
                  <a16:creationId xmlns:a16="http://schemas.microsoft.com/office/drawing/2014/main" id="{52C5FB09-D646-44C0-97DA-594321F9244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28591" y="2785137"/>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インドネシアの国旗">
              <a:extLst>
                <a:ext uri="{FF2B5EF4-FFF2-40B4-BE49-F238E27FC236}">
                  <a16:creationId xmlns:a16="http://schemas.microsoft.com/office/drawing/2014/main" id="{F2F85E18-5E51-41E9-8B0A-0F3D14077FB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5930" y="2785136"/>
              <a:ext cx="840385" cy="584291"/>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マレーシアの国旗">
              <a:extLst>
                <a:ext uri="{FF2B5EF4-FFF2-40B4-BE49-F238E27FC236}">
                  <a16:creationId xmlns:a16="http://schemas.microsoft.com/office/drawing/2014/main" id="{CDE8DAB8-002F-409D-8664-754F5D83623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9913" y="2785137"/>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ベトナムの国旗">
              <a:extLst>
                <a:ext uri="{FF2B5EF4-FFF2-40B4-BE49-F238E27FC236}">
                  <a16:creationId xmlns:a16="http://schemas.microsoft.com/office/drawing/2014/main" id="{0FF16D96-8966-4EE1-8703-526F21B5F75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014029" y="2795528"/>
              <a:ext cx="859605" cy="575628"/>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香港の旗 - Wikipedia">
              <a:extLst>
                <a:ext uri="{FF2B5EF4-FFF2-40B4-BE49-F238E27FC236}">
                  <a16:creationId xmlns:a16="http://schemas.microsoft.com/office/drawing/2014/main" id="{D8EF8273-5AE1-441F-8175-50EB894A948D}"/>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372038" y="2785136"/>
              <a:ext cx="879501"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マカオの旗 - Wikipedia">
              <a:extLst>
                <a:ext uri="{FF2B5EF4-FFF2-40B4-BE49-F238E27FC236}">
                  <a16:creationId xmlns:a16="http://schemas.microsoft.com/office/drawing/2014/main" id="{2E7130DB-993A-4FA9-B60F-4291F3091D13}"/>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743567" y="2801586"/>
              <a:ext cx="840384" cy="559179"/>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台湾（中華民国）の旗 | 世界の国旗 | 世界の国旗">
              <a:extLst>
                <a:ext uri="{FF2B5EF4-FFF2-40B4-BE49-F238E27FC236}">
                  <a16:creationId xmlns:a16="http://schemas.microsoft.com/office/drawing/2014/main" id="{9DABEA1A-6086-45E7-A2E9-2C812116F58D}"/>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9936742" y="2785137"/>
              <a:ext cx="874000" cy="5869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ニュージーランドの国旗">
              <a:extLst>
                <a:ext uri="{FF2B5EF4-FFF2-40B4-BE49-F238E27FC236}">
                  <a16:creationId xmlns:a16="http://schemas.microsoft.com/office/drawing/2014/main" id="{9D5C5757-CD0C-4515-91F0-8F04F4196C6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863180" y="2785136"/>
              <a:ext cx="874000" cy="585268"/>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タイトル 1">
            <a:extLst>
              <a:ext uri="{FF2B5EF4-FFF2-40B4-BE49-F238E27FC236}">
                <a16:creationId xmlns:a16="http://schemas.microsoft.com/office/drawing/2014/main" id="{151E1B29-F2B7-4F8A-9F48-1B4CB48DCE9D}"/>
              </a:ext>
            </a:extLst>
          </p:cNvPr>
          <p:cNvSpPr txBox="1">
            <a:spLocks/>
          </p:cNvSpPr>
          <p:nvPr/>
        </p:nvSpPr>
        <p:spPr>
          <a:xfrm>
            <a:off x="-1" y="257677"/>
            <a:ext cx="11832645" cy="7673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3600" dirty="0">
                <a:solidFill>
                  <a:srgbClr val="0070C0"/>
                </a:solidFill>
                <a:latin typeface="Arial" panose="020B0604020202020204" pitchFamily="34" charset="0"/>
                <a:cs typeface="Arial" panose="020B0604020202020204" pitchFamily="34" charset="0"/>
              </a:rPr>
              <a:t>The</a:t>
            </a:r>
            <a:r>
              <a:rPr lang="en-US" altLang="ja-JP" sz="3600" dirty="0">
                <a:solidFill>
                  <a:schemeClr val="accent1"/>
                </a:solidFill>
                <a:latin typeface="Arial" panose="020B0604020202020204" pitchFamily="34" charset="0"/>
                <a:cs typeface="Arial" panose="020B0604020202020204" pitchFamily="34" charset="0"/>
              </a:rPr>
              <a:t> results</a:t>
            </a:r>
            <a:r>
              <a:rPr lang="en-US" altLang="ja-JP" sz="3600" dirty="0">
                <a:solidFill>
                  <a:srgbClr val="0070C0"/>
                </a:solidFill>
                <a:latin typeface="Arial" panose="020B0604020202020204" pitchFamily="34" charset="0"/>
                <a:cs typeface="Arial" panose="020B0604020202020204" pitchFamily="34" charset="0"/>
              </a:rPr>
              <a:t> of survey (6)</a:t>
            </a:r>
            <a:endParaRPr lang="ja-JP" altLang="en-US" sz="3600" dirty="0">
              <a:solidFill>
                <a:srgbClr val="0070C0"/>
              </a:solidFill>
              <a:latin typeface="Arial" panose="020B0604020202020204" pitchFamily="34" charset="0"/>
              <a:cs typeface="Arial" panose="020B0604020202020204" pitchFamily="34" charset="0"/>
            </a:endParaRPr>
          </a:p>
        </p:txBody>
      </p:sp>
      <p:sp>
        <p:nvSpPr>
          <p:cNvPr id="6" name="スライド番号プレースホルダー 5"/>
          <p:cNvSpPr>
            <a:spLocks noGrp="1"/>
          </p:cNvSpPr>
          <p:nvPr>
            <p:ph type="sldNum" sz="quarter" idx="12"/>
          </p:nvPr>
        </p:nvSpPr>
        <p:spPr/>
        <p:txBody>
          <a:bodyPr/>
          <a:lstStyle/>
          <a:p>
            <a:fld id="{8B969BFF-7B38-477E-A974-F657EEF05232}" type="slidenum">
              <a:rPr kumimoji="1" lang="ja-JP" altLang="en-US" smtClean="0"/>
              <a:pPr/>
              <a:t>10</a:t>
            </a:fld>
            <a:endParaRPr kumimoji="1" lang="ja-JP" altLang="en-US" dirty="0"/>
          </a:p>
        </p:txBody>
      </p:sp>
    </p:spTree>
    <p:extLst>
      <p:ext uri="{BB962C8B-B14F-4D97-AF65-F5344CB8AC3E}">
        <p14:creationId xmlns:p14="http://schemas.microsoft.com/office/powerpoint/2010/main" val="1837984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381000" y="1160166"/>
            <a:ext cx="10911114" cy="3573680"/>
          </a:xfrm>
        </p:spPr>
        <p:txBody>
          <a:bodyPr>
            <a:noAutofit/>
          </a:bodyPr>
          <a:lstStyle/>
          <a:p>
            <a:pPr marL="0" indent="0">
              <a:lnSpc>
                <a:spcPts val="3600"/>
              </a:lnSpc>
              <a:spcBef>
                <a:spcPts val="1800"/>
              </a:spcBef>
              <a:buNone/>
            </a:pPr>
            <a:r>
              <a:rPr lang="en-US" altLang="ja-JP" dirty="0">
                <a:solidFill>
                  <a:schemeClr val="accent1"/>
                </a:solidFill>
                <a:latin typeface="Arial" panose="020B0604020202020204" pitchFamily="34" charset="0"/>
                <a:ea typeface="游明朝" panose="02020400000000000000" pitchFamily="18" charset="-128"/>
              </a:rPr>
              <a:t>(Question 7)</a:t>
            </a:r>
            <a:endParaRPr lang="en-US" altLang="ja-JP" dirty="0">
              <a:latin typeface="Arial" panose="020B0604020202020204" pitchFamily="34" charset="0"/>
              <a:ea typeface="游明朝" panose="02020400000000000000" pitchFamily="18" charset="-128"/>
            </a:endParaRP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When verifying building fire safety – are there requirements for physical tests, calculation, engineering simulation, and review, ie. testing smoke management systems?</a:t>
            </a:r>
          </a:p>
          <a:p>
            <a:pPr marL="0" indent="0">
              <a:lnSpc>
                <a:spcPts val="3600"/>
              </a:lnSpc>
              <a:spcBef>
                <a:spcPts val="1800"/>
              </a:spcBef>
              <a:buNone/>
            </a:pPr>
            <a:r>
              <a:rPr lang="en-US" altLang="ja-JP" dirty="0">
                <a:solidFill>
                  <a:srgbClr val="0070C0"/>
                </a:solidFill>
                <a:effectLst/>
                <a:latin typeface="Arial" panose="020B0604020202020204" pitchFamily="34" charset="0"/>
                <a:ea typeface="游明朝" panose="02020400000000000000" pitchFamily="18" charset="-128"/>
              </a:rPr>
              <a:t>(Answer(s))</a:t>
            </a:r>
          </a:p>
          <a:p>
            <a:pPr marL="0" indent="0">
              <a:lnSpc>
                <a:spcPts val="3600"/>
              </a:lnSpc>
              <a:spcBef>
                <a:spcPts val="600"/>
              </a:spcBef>
              <a:buNone/>
            </a:pPr>
            <a:r>
              <a:rPr lang="en-US" altLang="ja-JP" dirty="0">
                <a:latin typeface="Arial" panose="020B0604020202020204" pitchFamily="34" charset="0"/>
                <a:ea typeface="游明朝" panose="02020400000000000000" pitchFamily="18" charset="-128"/>
              </a:rPr>
              <a:t>All countries answered “Yes.”</a:t>
            </a:r>
            <a:endParaRPr lang="en-US" altLang="ja-JP" dirty="0">
              <a:effectLst/>
              <a:latin typeface="Arial" panose="020B0604020202020204" pitchFamily="34" charset="0"/>
              <a:ea typeface="游明朝" panose="02020400000000000000" pitchFamily="18" charset="-128"/>
            </a:endParaRPr>
          </a:p>
        </p:txBody>
      </p:sp>
      <p:graphicFrame>
        <p:nvGraphicFramePr>
          <p:cNvPr id="5" name="表 5">
            <a:extLst>
              <a:ext uri="{FF2B5EF4-FFF2-40B4-BE49-F238E27FC236}">
                <a16:creationId xmlns:a16="http://schemas.microsoft.com/office/drawing/2014/main" id="{EEFE1CFB-363D-4A61-9079-82F3B4FA15F9}"/>
              </a:ext>
            </a:extLst>
          </p:cNvPr>
          <p:cNvGraphicFramePr>
            <a:graphicFrameLocks noGrp="1"/>
          </p:cNvGraphicFramePr>
          <p:nvPr/>
        </p:nvGraphicFramePr>
        <p:xfrm>
          <a:off x="304800" y="5095451"/>
          <a:ext cx="11487146" cy="1297498"/>
        </p:xfrm>
        <a:graphic>
          <a:graphicData uri="http://schemas.openxmlformats.org/drawingml/2006/table">
            <a:tbl>
              <a:tblPr firstRow="1" bandRow="1">
                <a:tableStyleId>{5940675A-B579-460E-94D1-54222C63F5DA}</a:tableStyleId>
              </a:tblPr>
              <a:tblGrid>
                <a:gridCol w="1044286">
                  <a:extLst>
                    <a:ext uri="{9D8B030D-6E8A-4147-A177-3AD203B41FA5}">
                      <a16:colId xmlns:a16="http://schemas.microsoft.com/office/drawing/2014/main" val="4277781899"/>
                    </a:ext>
                  </a:extLst>
                </a:gridCol>
                <a:gridCol w="1044286">
                  <a:extLst>
                    <a:ext uri="{9D8B030D-6E8A-4147-A177-3AD203B41FA5}">
                      <a16:colId xmlns:a16="http://schemas.microsoft.com/office/drawing/2014/main" val="623641494"/>
                    </a:ext>
                  </a:extLst>
                </a:gridCol>
                <a:gridCol w="1044286">
                  <a:extLst>
                    <a:ext uri="{9D8B030D-6E8A-4147-A177-3AD203B41FA5}">
                      <a16:colId xmlns:a16="http://schemas.microsoft.com/office/drawing/2014/main" val="679196978"/>
                    </a:ext>
                  </a:extLst>
                </a:gridCol>
                <a:gridCol w="1044286">
                  <a:extLst>
                    <a:ext uri="{9D8B030D-6E8A-4147-A177-3AD203B41FA5}">
                      <a16:colId xmlns:a16="http://schemas.microsoft.com/office/drawing/2014/main" val="2964782016"/>
                    </a:ext>
                  </a:extLst>
                </a:gridCol>
                <a:gridCol w="1044286">
                  <a:extLst>
                    <a:ext uri="{9D8B030D-6E8A-4147-A177-3AD203B41FA5}">
                      <a16:colId xmlns:a16="http://schemas.microsoft.com/office/drawing/2014/main" val="3872883094"/>
                    </a:ext>
                  </a:extLst>
                </a:gridCol>
                <a:gridCol w="1044286">
                  <a:extLst>
                    <a:ext uri="{9D8B030D-6E8A-4147-A177-3AD203B41FA5}">
                      <a16:colId xmlns:a16="http://schemas.microsoft.com/office/drawing/2014/main" val="4041844998"/>
                    </a:ext>
                  </a:extLst>
                </a:gridCol>
                <a:gridCol w="1044286">
                  <a:extLst>
                    <a:ext uri="{9D8B030D-6E8A-4147-A177-3AD203B41FA5}">
                      <a16:colId xmlns:a16="http://schemas.microsoft.com/office/drawing/2014/main" val="1273251618"/>
                    </a:ext>
                  </a:extLst>
                </a:gridCol>
                <a:gridCol w="1044286">
                  <a:extLst>
                    <a:ext uri="{9D8B030D-6E8A-4147-A177-3AD203B41FA5}">
                      <a16:colId xmlns:a16="http://schemas.microsoft.com/office/drawing/2014/main" val="1809439265"/>
                    </a:ext>
                  </a:extLst>
                </a:gridCol>
                <a:gridCol w="1044286">
                  <a:extLst>
                    <a:ext uri="{9D8B030D-6E8A-4147-A177-3AD203B41FA5}">
                      <a16:colId xmlns:a16="http://schemas.microsoft.com/office/drawing/2014/main" val="2013906180"/>
                    </a:ext>
                  </a:extLst>
                </a:gridCol>
                <a:gridCol w="1044286">
                  <a:extLst>
                    <a:ext uri="{9D8B030D-6E8A-4147-A177-3AD203B41FA5}">
                      <a16:colId xmlns:a16="http://schemas.microsoft.com/office/drawing/2014/main" val="1593050839"/>
                    </a:ext>
                  </a:extLst>
                </a:gridCol>
                <a:gridCol w="1044286">
                  <a:extLst>
                    <a:ext uri="{9D8B030D-6E8A-4147-A177-3AD203B41FA5}">
                      <a16:colId xmlns:a16="http://schemas.microsoft.com/office/drawing/2014/main" val="1490878677"/>
                    </a:ext>
                  </a:extLst>
                </a:gridCol>
              </a:tblGrid>
              <a:tr h="352849">
                <a:tc>
                  <a:txBody>
                    <a:bodyPr/>
                    <a:lstStyle/>
                    <a:p>
                      <a:pPr algn="ctr"/>
                      <a:r>
                        <a:rPr kumimoji="1" lang="en-US" altLang="ja-JP" sz="1200" dirty="0">
                          <a:latin typeface="Arial" panose="020B0604020202020204" pitchFamily="34" charset="0"/>
                          <a:cs typeface="Arial" panose="020B0604020202020204" pitchFamily="34" charset="0"/>
                        </a:rPr>
                        <a:t>CHINA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50" dirty="0">
                          <a:latin typeface="Arial" panose="020B0604020202020204" pitchFamily="34" charset="0"/>
                          <a:cs typeface="Arial" panose="020B0604020202020204" pitchFamily="34" charset="0"/>
                        </a:rPr>
                        <a:t>HONG KONG</a:t>
                      </a:r>
                      <a:endParaRPr kumimoji="1" lang="ja-JP" altLang="en-US" sz="105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INDIA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INDONESIA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JAPAN</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KOREA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MACAU</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MALASIA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a:latin typeface="Arial" panose="020B0604020202020204" pitchFamily="34" charset="0"/>
                          <a:cs typeface="Arial" panose="020B0604020202020204" pitchFamily="34" charset="0"/>
                        </a:rPr>
                        <a:t>NEW ZEELAND</a:t>
                      </a:r>
                      <a:endParaRPr kumimoji="1" lang="ja-JP" altLang="en-US" sz="9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TAIWAN</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VIETNAM</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67823086"/>
                  </a:ext>
                </a:extLst>
              </a:tr>
              <a:tr h="573809">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4124512"/>
                  </a:ext>
                </a:extLst>
              </a:tr>
              <a:tr h="370840">
                <a:tc>
                  <a:txBody>
                    <a:bodyPr/>
                    <a:lstStyle/>
                    <a:p>
                      <a:pPr algn="ct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618184"/>
                  </a:ext>
                </a:extLst>
              </a:tr>
            </a:tbl>
          </a:graphicData>
        </a:graphic>
      </p:graphicFrame>
      <p:pic>
        <p:nvPicPr>
          <p:cNvPr id="1028" name="Picture 4" descr="日本の国旗">
            <a:extLst>
              <a:ext uri="{FF2B5EF4-FFF2-40B4-BE49-F238E27FC236}">
                <a16:creationId xmlns:a16="http://schemas.microsoft.com/office/drawing/2014/main" id="{C58B9E84-DFD7-474A-BBF0-25471199E1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4998" y="5450839"/>
            <a:ext cx="840384" cy="56275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韓国の国旗">
            <a:extLst>
              <a:ext uri="{FF2B5EF4-FFF2-40B4-BE49-F238E27FC236}">
                <a16:creationId xmlns:a16="http://schemas.microsoft.com/office/drawing/2014/main" id="{918B997C-35A1-4301-B725-263A872E10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6684" y="5450839"/>
            <a:ext cx="849912" cy="56913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中国の国旗">
            <a:extLst>
              <a:ext uri="{FF2B5EF4-FFF2-40B4-BE49-F238E27FC236}">
                <a16:creationId xmlns:a16="http://schemas.microsoft.com/office/drawing/2014/main" id="{3449D717-DE22-44E8-AEA4-29FD823636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446076"/>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インドの国旗">
            <a:extLst>
              <a:ext uri="{FF2B5EF4-FFF2-40B4-BE49-F238E27FC236}">
                <a16:creationId xmlns:a16="http://schemas.microsoft.com/office/drawing/2014/main" id="{52C5FB09-D646-44C0-97DA-594321F9244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2274" y="5446077"/>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インドネシアの国旗">
            <a:extLst>
              <a:ext uri="{FF2B5EF4-FFF2-40B4-BE49-F238E27FC236}">
                <a16:creationId xmlns:a16="http://schemas.microsoft.com/office/drawing/2014/main" id="{F2F85E18-5E51-41E9-8B0A-0F3D14077FB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38831" y="5446077"/>
            <a:ext cx="840385" cy="562758"/>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マレーシアの国旗">
            <a:extLst>
              <a:ext uri="{FF2B5EF4-FFF2-40B4-BE49-F238E27FC236}">
                <a16:creationId xmlns:a16="http://schemas.microsoft.com/office/drawing/2014/main" id="{CDE8DAB8-002F-409D-8664-754F5D83623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08904" y="5446077"/>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ベトナムの国旗">
            <a:extLst>
              <a:ext uri="{FF2B5EF4-FFF2-40B4-BE49-F238E27FC236}">
                <a16:creationId xmlns:a16="http://schemas.microsoft.com/office/drawing/2014/main" id="{0FF16D96-8966-4EE1-8703-526F21B5F75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837382" y="5446077"/>
            <a:ext cx="859605" cy="575628"/>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香港の旗 - Wikipedia">
            <a:extLst>
              <a:ext uri="{FF2B5EF4-FFF2-40B4-BE49-F238E27FC236}">
                <a16:creationId xmlns:a16="http://schemas.microsoft.com/office/drawing/2014/main" id="{D8EF8273-5AE1-441F-8175-50EB894A948D}"/>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36112" y="5446076"/>
            <a:ext cx="879501"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マカオの旗 - Wikipedia">
            <a:extLst>
              <a:ext uri="{FF2B5EF4-FFF2-40B4-BE49-F238E27FC236}">
                <a16:creationId xmlns:a16="http://schemas.microsoft.com/office/drawing/2014/main" id="{2E7130DB-993A-4FA9-B60F-4291F3091D13}"/>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672558" y="5462526"/>
            <a:ext cx="840384" cy="559179"/>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台湾（中華民国）の旗 | 世界の国旗 | 世界の国旗">
            <a:extLst>
              <a:ext uri="{FF2B5EF4-FFF2-40B4-BE49-F238E27FC236}">
                <a16:creationId xmlns:a16="http://schemas.microsoft.com/office/drawing/2014/main" id="{9DABEA1A-6086-45E7-A2E9-2C812116F58D}"/>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9780877" y="5446077"/>
            <a:ext cx="874000" cy="5869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ニュージーランドの国旗">
            <a:extLst>
              <a:ext uri="{FF2B5EF4-FFF2-40B4-BE49-F238E27FC236}">
                <a16:creationId xmlns:a16="http://schemas.microsoft.com/office/drawing/2014/main" id="{9D5C5757-CD0C-4515-91F0-8F04F4196C6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740216" y="5446076"/>
            <a:ext cx="874000" cy="585268"/>
          </a:xfrm>
          <a:prstGeom prst="rect">
            <a:avLst/>
          </a:prstGeom>
          <a:noFill/>
          <a:extLst>
            <a:ext uri="{909E8E84-426E-40DD-AFC4-6F175D3DCCD1}">
              <a14:hiddenFill xmlns:a14="http://schemas.microsoft.com/office/drawing/2010/main">
                <a:solidFill>
                  <a:srgbClr val="FFFFFF"/>
                </a:solidFill>
              </a14:hiddenFill>
            </a:ext>
          </a:extLst>
        </p:spPr>
      </p:pic>
      <p:sp>
        <p:nvSpPr>
          <p:cNvPr id="18" name="タイトル 1">
            <a:extLst>
              <a:ext uri="{FF2B5EF4-FFF2-40B4-BE49-F238E27FC236}">
                <a16:creationId xmlns:a16="http://schemas.microsoft.com/office/drawing/2014/main" id="{039F903D-72D5-4ABB-81D6-130095F8FBED}"/>
              </a:ext>
            </a:extLst>
          </p:cNvPr>
          <p:cNvSpPr txBox="1">
            <a:spLocks/>
          </p:cNvSpPr>
          <p:nvPr/>
        </p:nvSpPr>
        <p:spPr>
          <a:xfrm>
            <a:off x="-1" y="257677"/>
            <a:ext cx="11832645" cy="7673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3600" dirty="0">
                <a:solidFill>
                  <a:srgbClr val="0070C0"/>
                </a:solidFill>
                <a:latin typeface="Arial" panose="020B0604020202020204" pitchFamily="34" charset="0"/>
                <a:cs typeface="Arial" panose="020B0604020202020204" pitchFamily="34" charset="0"/>
              </a:rPr>
              <a:t>The </a:t>
            </a:r>
            <a:r>
              <a:rPr lang="en-US" altLang="ja-JP" sz="3600" dirty="0">
                <a:solidFill>
                  <a:schemeClr val="accent1"/>
                </a:solidFill>
                <a:latin typeface="Arial" panose="020B0604020202020204" pitchFamily="34" charset="0"/>
                <a:cs typeface="Arial" panose="020B0604020202020204" pitchFamily="34" charset="0"/>
              </a:rPr>
              <a:t>results </a:t>
            </a:r>
            <a:r>
              <a:rPr lang="en-US" altLang="ja-JP" sz="3600" dirty="0">
                <a:solidFill>
                  <a:srgbClr val="0070C0"/>
                </a:solidFill>
                <a:latin typeface="Arial" panose="020B0604020202020204" pitchFamily="34" charset="0"/>
                <a:cs typeface="Arial" panose="020B0604020202020204" pitchFamily="34" charset="0"/>
              </a:rPr>
              <a:t>of survey (7)</a:t>
            </a:r>
            <a:endParaRPr lang="ja-JP" altLang="en-US" sz="3600" dirty="0">
              <a:solidFill>
                <a:srgbClr val="0070C0"/>
              </a:solidFill>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2"/>
          </p:nvPr>
        </p:nvSpPr>
        <p:spPr/>
        <p:txBody>
          <a:bodyPr/>
          <a:lstStyle/>
          <a:p>
            <a:fld id="{8B969BFF-7B38-477E-A974-F657EEF05232}" type="slidenum">
              <a:rPr kumimoji="1" lang="ja-JP" altLang="en-US" smtClean="0"/>
              <a:pPr/>
              <a:t>11</a:t>
            </a:fld>
            <a:endParaRPr kumimoji="1" lang="ja-JP" altLang="en-US" dirty="0"/>
          </a:p>
        </p:txBody>
      </p:sp>
    </p:spTree>
    <p:extLst>
      <p:ext uri="{BB962C8B-B14F-4D97-AF65-F5344CB8AC3E}">
        <p14:creationId xmlns:p14="http://schemas.microsoft.com/office/powerpoint/2010/main" val="2539551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524636" y="1546192"/>
            <a:ext cx="11047473" cy="3028132"/>
          </a:xfrm>
        </p:spPr>
        <p:txBody>
          <a:bodyPr>
            <a:noAutofit/>
          </a:bodyPr>
          <a:lstStyle/>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(Question 8)</a:t>
            </a:r>
          </a:p>
          <a:p>
            <a:pPr marL="0" indent="0">
              <a:lnSpc>
                <a:spcPts val="3600"/>
              </a:lnSpc>
              <a:spcBef>
                <a:spcPts val="600"/>
              </a:spcBef>
              <a:buNone/>
            </a:pPr>
            <a:r>
              <a:rPr lang="en-US" altLang="ja-JP" dirty="0">
                <a:latin typeface="Arial" panose="020B0604020202020204" pitchFamily="34" charset="0"/>
                <a:ea typeface="游明朝" panose="02020400000000000000" pitchFamily="18" charset="-128"/>
              </a:rPr>
              <a:t>Is</a:t>
            </a:r>
            <a:r>
              <a:rPr lang="en-US" altLang="ja-JP" dirty="0">
                <a:effectLst/>
                <a:latin typeface="Arial" panose="020B0604020202020204" pitchFamily="34" charset="0"/>
                <a:ea typeface="游明朝" panose="02020400000000000000" pitchFamily="18" charset="-128"/>
              </a:rPr>
              <a:t> the insurance industry involved in the building design process? </a:t>
            </a:r>
            <a:endParaRPr lang="ja-JP" altLang="en-US" dirty="0">
              <a:effectLst/>
              <a:latin typeface="Arial" panose="020B0604020202020204" pitchFamily="34" charset="0"/>
              <a:ea typeface="游明朝" panose="02020400000000000000" pitchFamily="18" charset="-128"/>
            </a:endParaRPr>
          </a:p>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(Answer(s))</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Five countries says “Yes” and </a:t>
            </a:r>
            <a:r>
              <a:rPr lang="en-US" altLang="ja-JP" dirty="0">
                <a:latin typeface="Arial" panose="020B0604020202020204" pitchFamily="34" charset="0"/>
                <a:ea typeface="游明朝" panose="02020400000000000000" pitchFamily="18" charset="-128"/>
              </a:rPr>
              <a:t>six countries says “No.” </a:t>
            </a:r>
            <a:endParaRPr lang="en-US" altLang="ja-JP" dirty="0">
              <a:effectLst/>
              <a:latin typeface="Arial" panose="020B0604020202020204" pitchFamily="34" charset="0"/>
              <a:ea typeface="游明朝" panose="02020400000000000000" pitchFamily="18" charset="-128"/>
            </a:endParaRPr>
          </a:p>
        </p:txBody>
      </p:sp>
      <p:graphicFrame>
        <p:nvGraphicFramePr>
          <p:cNvPr id="5" name="表 5">
            <a:extLst>
              <a:ext uri="{FF2B5EF4-FFF2-40B4-BE49-F238E27FC236}">
                <a16:creationId xmlns:a16="http://schemas.microsoft.com/office/drawing/2014/main" id="{EEFE1CFB-363D-4A61-9079-82F3B4FA15F9}"/>
              </a:ext>
            </a:extLst>
          </p:cNvPr>
          <p:cNvGraphicFramePr>
            <a:graphicFrameLocks noGrp="1"/>
          </p:cNvGraphicFramePr>
          <p:nvPr/>
        </p:nvGraphicFramePr>
        <p:xfrm>
          <a:off x="304800" y="5095451"/>
          <a:ext cx="11487146" cy="1297498"/>
        </p:xfrm>
        <a:graphic>
          <a:graphicData uri="http://schemas.openxmlformats.org/drawingml/2006/table">
            <a:tbl>
              <a:tblPr firstRow="1" bandRow="1">
                <a:tableStyleId>{5940675A-B579-460E-94D1-54222C63F5DA}</a:tableStyleId>
              </a:tblPr>
              <a:tblGrid>
                <a:gridCol w="1044286">
                  <a:extLst>
                    <a:ext uri="{9D8B030D-6E8A-4147-A177-3AD203B41FA5}">
                      <a16:colId xmlns:a16="http://schemas.microsoft.com/office/drawing/2014/main" val="4277781899"/>
                    </a:ext>
                  </a:extLst>
                </a:gridCol>
                <a:gridCol w="1044286">
                  <a:extLst>
                    <a:ext uri="{9D8B030D-6E8A-4147-A177-3AD203B41FA5}">
                      <a16:colId xmlns:a16="http://schemas.microsoft.com/office/drawing/2014/main" val="623641494"/>
                    </a:ext>
                  </a:extLst>
                </a:gridCol>
                <a:gridCol w="1044286">
                  <a:extLst>
                    <a:ext uri="{9D8B030D-6E8A-4147-A177-3AD203B41FA5}">
                      <a16:colId xmlns:a16="http://schemas.microsoft.com/office/drawing/2014/main" val="679196978"/>
                    </a:ext>
                  </a:extLst>
                </a:gridCol>
                <a:gridCol w="1044286">
                  <a:extLst>
                    <a:ext uri="{9D8B030D-6E8A-4147-A177-3AD203B41FA5}">
                      <a16:colId xmlns:a16="http://schemas.microsoft.com/office/drawing/2014/main" val="2964782016"/>
                    </a:ext>
                  </a:extLst>
                </a:gridCol>
                <a:gridCol w="1044286">
                  <a:extLst>
                    <a:ext uri="{9D8B030D-6E8A-4147-A177-3AD203B41FA5}">
                      <a16:colId xmlns:a16="http://schemas.microsoft.com/office/drawing/2014/main" val="3872883094"/>
                    </a:ext>
                  </a:extLst>
                </a:gridCol>
                <a:gridCol w="1044286">
                  <a:extLst>
                    <a:ext uri="{9D8B030D-6E8A-4147-A177-3AD203B41FA5}">
                      <a16:colId xmlns:a16="http://schemas.microsoft.com/office/drawing/2014/main" val="4041844998"/>
                    </a:ext>
                  </a:extLst>
                </a:gridCol>
                <a:gridCol w="1044286">
                  <a:extLst>
                    <a:ext uri="{9D8B030D-6E8A-4147-A177-3AD203B41FA5}">
                      <a16:colId xmlns:a16="http://schemas.microsoft.com/office/drawing/2014/main" val="1273251618"/>
                    </a:ext>
                  </a:extLst>
                </a:gridCol>
                <a:gridCol w="1044286">
                  <a:extLst>
                    <a:ext uri="{9D8B030D-6E8A-4147-A177-3AD203B41FA5}">
                      <a16:colId xmlns:a16="http://schemas.microsoft.com/office/drawing/2014/main" val="1809439265"/>
                    </a:ext>
                  </a:extLst>
                </a:gridCol>
                <a:gridCol w="1044286">
                  <a:extLst>
                    <a:ext uri="{9D8B030D-6E8A-4147-A177-3AD203B41FA5}">
                      <a16:colId xmlns:a16="http://schemas.microsoft.com/office/drawing/2014/main" val="2013906180"/>
                    </a:ext>
                  </a:extLst>
                </a:gridCol>
                <a:gridCol w="1044286">
                  <a:extLst>
                    <a:ext uri="{9D8B030D-6E8A-4147-A177-3AD203B41FA5}">
                      <a16:colId xmlns:a16="http://schemas.microsoft.com/office/drawing/2014/main" val="1593050839"/>
                    </a:ext>
                  </a:extLst>
                </a:gridCol>
                <a:gridCol w="1044286">
                  <a:extLst>
                    <a:ext uri="{9D8B030D-6E8A-4147-A177-3AD203B41FA5}">
                      <a16:colId xmlns:a16="http://schemas.microsoft.com/office/drawing/2014/main" val="1490878677"/>
                    </a:ext>
                  </a:extLst>
                </a:gridCol>
              </a:tblGrid>
              <a:tr h="352849">
                <a:tc>
                  <a:txBody>
                    <a:bodyPr/>
                    <a:lstStyle/>
                    <a:p>
                      <a:pPr algn="ctr"/>
                      <a:r>
                        <a:rPr kumimoji="1" lang="en-US" altLang="ja-JP" sz="1200" dirty="0">
                          <a:latin typeface="Arial" panose="020B0604020202020204" pitchFamily="34" charset="0"/>
                          <a:cs typeface="Arial" panose="020B0604020202020204" pitchFamily="34" charset="0"/>
                        </a:rPr>
                        <a:t>CHINA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50" dirty="0">
                          <a:latin typeface="Arial" panose="020B0604020202020204" pitchFamily="34" charset="0"/>
                          <a:cs typeface="Arial" panose="020B0604020202020204" pitchFamily="34" charset="0"/>
                        </a:rPr>
                        <a:t>HONG KONG</a:t>
                      </a:r>
                      <a:endParaRPr kumimoji="1" lang="ja-JP" altLang="en-US" sz="105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INDIA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INDONESIA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JAPAN</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KOREA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MACAU</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MALASIA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a:latin typeface="Arial" panose="020B0604020202020204" pitchFamily="34" charset="0"/>
                          <a:cs typeface="Arial" panose="020B0604020202020204" pitchFamily="34" charset="0"/>
                        </a:rPr>
                        <a:t>NEW ZEELAND</a:t>
                      </a:r>
                      <a:endParaRPr kumimoji="1" lang="ja-JP" altLang="en-US" sz="9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TAIWAN</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VIETNAM</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67823086"/>
                  </a:ext>
                </a:extLst>
              </a:tr>
              <a:tr h="573809">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4124512"/>
                  </a:ext>
                </a:extLst>
              </a:tr>
              <a:tr h="370840">
                <a:tc>
                  <a:txBody>
                    <a:bodyPr/>
                    <a:lstStyle/>
                    <a:p>
                      <a:pPr algn="ctr"/>
                      <a:r>
                        <a:rPr kumimoji="1" lang="en-US" altLang="ja-JP" sz="1400" dirty="0">
                          <a:solidFill>
                            <a:schemeClr val="accent1">
                              <a:lumMod val="75000"/>
                            </a:schemeClr>
                          </a:solidFill>
                          <a:latin typeface="Arial" panose="020B0604020202020204" pitchFamily="34" charset="0"/>
                          <a:cs typeface="Arial" panose="020B0604020202020204" pitchFamily="34" charset="0"/>
                        </a:rPr>
                        <a:t>NO</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400" dirty="0">
                          <a:solidFill>
                            <a:schemeClr val="accent1">
                              <a:lumMod val="75000"/>
                            </a:schemeClr>
                          </a:solidFill>
                          <a:latin typeface="Arial" panose="020B0604020202020204" pitchFamily="34" charset="0"/>
                          <a:cs typeface="Arial" panose="020B0604020202020204" pitchFamily="34" charset="0"/>
                        </a:rPr>
                        <a:t>NO</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400" dirty="0">
                          <a:solidFill>
                            <a:schemeClr val="accent1">
                              <a:lumMod val="75000"/>
                            </a:schemeClr>
                          </a:solidFill>
                          <a:latin typeface="Arial" panose="020B0604020202020204" pitchFamily="34" charset="0"/>
                          <a:cs typeface="Arial" panose="020B0604020202020204" pitchFamily="34" charset="0"/>
                        </a:rPr>
                        <a:t>NO</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400" dirty="0">
                          <a:solidFill>
                            <a:schemeClr val="accent1">
                              <a:lumMod val="75000"/>
                            </a:schemeClr>
                          </a:solidFill>
                          <a:latin typeface="Arial" panose="020B0604020202020204" pitchFamily="34" charset="0"/>
                          <a:cs typeface="Arial" panose="020B0604020202020204" pitchFamily="34" charset="0"/>
                        </a:rPr>
                        <a:t>NO</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400" dirty="0">
                          <a:solidFill>
                            <a:schemeClr val="accent1">
                              <a:lumMod val="75000"/>
                            </a:schemeClr>
                          </a:solidFill>
                          <a:latin typeface="Arial" panose="020B0604020202020204" pitchFamily="34" charset="0"/>
                          <a:cs typeface="Arial" panose="020B0604020202020204" pitchFamily="34" charset="0"/>
                        </a:rPr>
                        <a:t>NO</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accent1">
                              <a:lumMod val="75000"/>
                            </a:schemeClr>
                          </a:solidFill>
                          <a:latin typeface="Arial" panose="020B0604020202020204" pitchFamily="34" charset="0"/>
                          <a:cs typeface="Arial" panose="020B0604020202020204" pitchFamily="34" charset="0"/>
                        </a:rPr>
                        <a:t>NO</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618184"/>
                  </a:ext>
                </a:extLst>
              </a:tr>
            </a:tbl>
          </a:graphicData>
        </a:graphic>
      </p:graphicFrame>
      <p:pic>
        <p:nvPicPr>
          <p:cNvPr id="1028" name="Picture 4" descr="日本の国旗">
            <a:extLst>
              <a:ext uri="{FF2B5EF4-FFF2-40B4-BE49-F238E27FC236}">
                <a16:creationId xmlns:a16="http://schemas.microsoft.com/office/drawing/2014/main" id="{C58B9E84-DFD7-474A-BBF0-25471199E1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4998" y="5450839"/>
            <a:ext cx="840384" cy="56275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韓国の国旗">
            <a:extLst>
              <a:ext uri="{FF2B5EF4-FFF2-40B4-BE49-F238E27FC236}">
                <a16:creationId xmlns:a16="http://schemas.microsoft.com/office/drawing/2014/main" id="{918B997C-35A1-4301-B725-263A872E10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6684" y="5450839"/>
            <a:ext cx="849912" cy="56913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中国の国旗">
            <a:extLst>
              <a:ext uri="{FF2B5EF4-FFF2-40B4-BE49-F238E27FC236}">
                <a16:creationId xmlns:a16="http://schemas.microsoft.com/office/drawing/2014/main" id="{3449D717-DE22-44E8-AEA4-29FD823636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446076"/>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インドの国旗">
            <a:extLst>
              <a:ext uri="{FF2B5EF4-FFF2-40B4-BE49-F238E27FC236}">
                <a16:creationId xmlns:a16="http://schemas.microsoft.com/office/drawing/2014/main" id="{52C5FB09-D646-44C0-97DA-594321F9244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2274" y="5446077"/>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インドネシアの国旗">
            <a:extLst>
              <a:ext uri="{FF2B5EF4-FFF2-40B4-BE49-F238E27FC236}">
                <a16:creationId xmlns:a16="http://schemas.microsoft.com/office/drawing/2014/main" id="{F2F85E18-5E51-41E9-8B0A-0F3D14077FB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38831" y="5446077"/>
            <a:ext cx="840385" cy="562758"/>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マレーシアの国旗">
            <a:extLst>
              <a:ext uri="{FF2B5EF4-FFF2-40B4-BE49-F238E27FC236}">
                <a16:creationId xmlns:a16="http://schemas.microsoft.com/office/drawing/2014/main" id="{CDE8DAB8-002F-409D-8664-754F5D83623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08904" y="5446077"/>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ベトナムの国旗">
            <a:extLst>
              <a:ext uri="{FF2B5EF4-FFF2-40B4-BE49-F238E27FC236}">
                <a16:creationId xmlns:a16="http://schemas.microsoft.com/office/drawing/2014/main" id="{0FF16D96-8966-4EE1-8703-526F21B5F75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837382" y="5446077"/>
            <a:ext cx="859605" cy="575628"/>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香港の旗 - Wikipedia">
            <a:extLst>
              <a:ext uri="{FF2B5EF4-FFF2-40B4-BE49-F238E27FC236}">
                <a16:creationId xmlns:a16="http://schemas.microsoft.com/office/drawing/2014/main" id="{D8EF8273-5AE1-441F-8175-50EB894A948D}"/>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36112" y="5446076"/>
            <a:ext cx="879501"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マカオの旗 - Wikipedia">
            <a:extLst>
              <a:ext uri="{FF2B5EF4-FFF2-40B4-BE49-F238E27FC236}">
                <a16:creationId xmlns:a16="http://schemas.microsoft.com/office/drawing/2014/main" id="{2E7130DB-993A-4FA9-B60F-4291F3091D13}"/>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672558" y="5462526"/>
            <a:ext cx="840384" cy="559179"/>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台湾（中華民国）の旗 | 世界の国旗 | 世界の国旗">
            <a:extLst>
              <a:ext uri="{FF2B5EF4-FFF2-40B4-BE49-F238E27FC236}">
                <a16:creationId xmlns:a16="http://schemas.microsoft.com/office/drawing/2014/main" id="{9DABEA1A-6086-45E7-A2E9-2C812116F58D}"/>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9780877" y="5446077"/>
            <a:ext cx="874000" cy="5869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ニュージーランドの国旗">
            <a:extLst>
              <a:ext uri="{FF2B5EF4-FFF2-40B4-BE49-F238E27FC236}">
                <a16:creationId xmlns:a16="http://schemas.microsoft.com/office/drawing/2014/main" id="{9D5C5757-CD0C-4515-91F0-8F04F4196C6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740216" y="5446076"/>
            <a:ext cx="874000" cy="585268"/>
          </a:xfrm>
          <a:prstGeom prst="rect">
            <a:avLst/>
          </a:prstGeom>
          <a:noFill/>
          <a:extLst>
            <a:ext uri="{909E8E84-426E-40DD-AFC4-6F175D3DCCD1}">
              <a14:hiddenFill xmlns:a14="http://schemas.microsoft.com/office/drawing/2010/main">
                <a:solidFill>
                  <a:srgbClr val="FFFFFF"/>
                </a:solidFill>
              </a14:hiddenFill>
            </a:ext>
          </a:extLst>
        </p:spPr>
      </p:pic>
      <p:sp>
        <p:nvSpPr>
          <p:cNvPr id="18" name="タイトル 1">
            <a:extLst>
              <a:ext uri="{FF2B5EF4-FFF2-40B4-BE49-F238E27FC236}">
                <a16:creationId xmlns:a16="http://schemas.microsoft.com/office/drawing/2014/main" id="{8A5C0634-532B-4002-BDF8-D6DA20517108}"/>
              </a:ext>
            </a:extLst>
          </p:cNvPr>
          <p:cNvSpPr txBox="1">
            <a:spLocks/>
          </p:cNvSpPr>
          <p:nvPr/>
        </p:nvSpPr>
        <p:spPr>
          <a:xfrm>
            <a:off x="-1" y="257677"/>
            <a:ext cx="11832645" cy="7673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3600" dirty="0">
                <a:solidFill>
                  <a:srgbClr val="0070C0"/>
                </a:solidFill>
                <a:latin typeface="Arial" panose="020B0604020202020204" pitchFamily="34" charset="0"/>
                <a:cs typeface="Arial" panose="020B0604020202020204" pitchFamily="34" charset="0"/>
              </a:rPr>
              <a:t>The results of survey (8)</a:t>
            </a:r>
            <a:endParaRPr lang="ja-JP" altLang="en-US" sz="3600" dirty="0">
              <a:solidFill>
                <a:srgbClr val="0070C0"/>
              </a:solidFill>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2"/>
          </p:nvPr>
        </p:nvSpPr>
        <p:spPr/>
        <p:txBody>
          <a:bodyPr/>
          <a:lstStyle/>
          <a:p>
            <a:fld id="{8B969BFF-7B38-477E-A974-F657EEF05232}" type="slidenum">
              <a:rPr kumimoji="1" lang="ja-JP" altLang="en-US" smtClean="0"/>
              <a:pPr/>
              <a:t>12</a:t>
            </a:fld>
            <a:endParaRPr kumimoji="1" lang="ja-JP" altLang="en-US" dirty="0"/>
          </a:p>
        </p:txBody>
      </p:sp>
    </p:spTree>
    <p:extLst>
      <p:ext uri="{BB962C8B-B14F-4D97-AF65-F5344CB8AC3E}">
        <p14:creationId xmlns:p14="http://schemas.microsoft.com/office/powerpoint/2010/main" val="995173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635000" y="1538062"/>
            <a:ext cx="10831286" cy="3875766"/>
          </a:xfrm>
        </p:spPr>
        <p:txBody>
          <a:bodyPr>
            <a:noAutofit/>
          </a:bodyPr>
          <a:lstStyle/>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(Question 9)</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What are Fire Protection Engineers (FPEs) at your chapter facing: challenges, problems, issues, or concerns; whether big or small, long-term/short-term, at local, national, regional, and global levels?</a:t>
            </a:r>
          </a:p>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(Answer(s))</a:t>
            </a:r>
          </a:p>
          <a:p>
            <a:pPr marL="0" indent="0">
              <a:lnSpc>
                <a:spcPts val="3600"/>
              </a:lnSpc>
              <a:spcBef>
                <a:spcPts val="600"/>
              </a:spcBef>
              <a:buNone/>
            </a:pPr>
            <a:r>
              <a:rPr lang="en-US" altLang="ja-JP" dirty="0">
                <a:latin typeface="Arial" panose="020B0604020202020204" pitchFamily="34" charset="0"/>
                <a:ea typeface="游明朝" panose="02020400000000000000" pitchFamily="18" charset="-128"/>
              </a:rPr>
              <a:t>Different countries have their own unique problems. Therefore, the Answer(s)s are shown in the following country by country.</a:t>
            </a:r>
          </a:p>
        </p:txBody>
      </p:sp>
      <p:sp>
        <p:nvSpPr>
          <p:cNvPr id="6" name="タイトル 1">
            <a:extLst>
              <a:ext uri="{FF2B5EF4-FFF2-40B4-BE49-F238E27FC236}">
                <a16:creationId xmlns:a16="http://schemas.microsoft.com/office/drawing/2014/main" id="{0EBAD3CA-0395-407A-BB07-F7D5D958309C}"/>
              </a:ext>
            </a:extLst>
          </p:cNvPr>
          <p:cNvSpPr txBox="1">
            <a:spLocks/>
          </p:cNvSpPr>
          <p:nvPr/>
        </p:nvSpPr>
        <p:spPr>
          <a:xfrm>
            <a:off x="-1" y="257677"/>
            <a:ext cx="11832645" cy="7673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3600" dirty="0">
                <a:solidFill>
                  <a:srgbClr val="0070C0"/>
                </a:solidFill>
                <a:latin typeface="Arial" panose="020B0604020202020204" pitchFamily="34" charset="0"/>
                <a:cs typeface="Arial" panose="020B0604020202020204" pitchFamily="34" charset="0"/>
              </a:rPr>
              <a:t>The </a:t>
            </a:r>
            <a:r>
              <a:rPr lang="en-US" altLang="ja-JP" sz="3600" dirty="0">
                <a:solidFill>
                  <a:schemeClr val="accent1"/>
                </a:solidFill>
                <a:latin typeface="Arial" panose="020B0604020202020204" pitchFamily="34" charset="0"/>
                <a:cs typeface="Arial" panose="020B0604020202020204" pitchFamily="34" charset="0"/>
              </a:rPr>
              <a:t>results </a:t>
            </a:r>
            <a:r>
              <a:rPr lang="en-US" altLang="ja-JP" sz="3600" dirty="0">
                <a:solidFill>
                  <a:srgbClr val="0070C0"/>
                </a:solidFill>
                <a:latin typeface="Arial" panose="020B0604020202020204" pitchFamily="34" charset="0"/>
                <a:cs typeface="Arial" panose="020B0604020202020204" pitchFamily="34" charset="0"/>
              </a:rPr>
              <a:t>of survey (9)</a:t>
            </a:r>
            <a:endParaRPr lang="ja-JP" altLang="en-US" sz="3600" dirty="0">
              <a:solidFill>
                <a:srgbClr val="0070C0"/>
              </a:solidFill>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2"/>
          </p:nvPr>
        </p:nvSpPr>
        <p:spPr/>
        <p:txBody>
          <a:bodyPr/>
          <a:lstStyle/>
          <a:p>
            <a:fld id="{8B969BFF-7B38-477E-A974-F657EEF05232}" type="slidenum">
              <a:rPr kumimoji="1" lang="ja-JP" altLang="en-US" smtClean="0"/>
              <a:pPr/>
              <a:t>13</a:t>
            </a:fld>
            <a:endParaRPr kumimoji="1" lang="ja-JP" altLang="en-US" dirty="0"/>
          </a:p>
        </p:txBody>
      </p:sp>
    </p:spTree>
    <p:extLst>
      <p:ext uri="{BB962C8B-B14F-4D97-AF65-F5344CB8AC3E}">
        <p14:creationId xmlns:p14="http://schemas.microsoft.com/office/powerpoint/2010/main" val="2685497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500678" y="1017318"/>
            <a:ext cx="10849493" cy="2527436"/>
          </a:xfrm>
        </p:spPr>
        <p:txBody>
          <a:bodyPr>
            <a:noAutofit/>
          </a:bodyPr>
          <a:lstStyle/>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(Question 9)</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What are you Fire Protection Engineers (FPEs) at your Chapter facing: challenges, problems, issues, or concerns; whether big or small, long-term/short-term, at local, national, regional, and global levels?</a:t>
            </a:r>
          </a:p>
        </p:txBody>
      </p:sp>
      <p:pic>
        <p:nvPicPr>
          <p:cNvPr id="1032" name="Picture 8" descr="中国の国旗">
            <a:extLst>
              <a:ext uri="{FF2B5EF4-FFF2-40B4-BE49-F238E27FC236}">
                <a16:creationId xmlns:a16="http://schemas.microsoft.com/office/drawing/2014/main" id="{3449D717-DE22-44E8-AEA4-29FD823636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112" y="4074476"/>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香港の旗 - Wikipedia">
            <a:extLst>
              <a:ext uri="{FF2B5EF4-FFF2-40B4-BE49-F238E27FC236}">
                <a16:creationId xmlns:a16="http://schemas.microsoft.com/office/drawing/2014/main" id="{D8EF8273-5AE1-441F-8175-50EB894A948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2112" y="4993051"/>
            <a:ext cx="879501" cy="585268"/>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a:extLst>
              <a:ext uri="{FF2B5EF4-FFF2-40B4-BE49-F238E27FC236}">
                <a16:creationId xmlns:a16="http://schemas.microsoft.com/office/drawing/2014/main" id="{D329526E-14B1-47A0-8EB7-33FC33B18EDC}"/>
              </a:ext>
            </a:extLst>
          </p:cNvPr>
          <p:cNvSpPr txBox="1"/>
          <p:nvPr/>
        </p:nvSpPr>
        <p:spPr>
          <a:xfrm>
            <a:off x="147057" y="3741169"/>
            <a:ext cx="1704109" cy="369332"/>
          </a:xfrm>
          <a:prstGeom prst="rect">
            <a:avLst/>
          </a:prstGeom>
          <a:noFill/>
        </p:spPr>
        <p:txBody>
          <a:bodyPr wrap="square" rtlCol="0">
            <a:spAutoFit/>
          </a:bodyPr>
          <a:lstStyle/>
          <a:p>
            <a:pPr algn="ctr"/>
            <a:r>
              <a:rPr kumimoji="1" lang="en-US" altLang="ja-JP" sz="1800" dirty="0">
                <a:latin typeface="Arial" panose="020B0604020202020204" pitchFamily="34" charset="0"/>
                <a:cs typeface="Arial" panose="020B0604020202020204" pitchFamily="34" charset="0"/>
              </a:rPr>
              <a:t>CHINA</a:t>
            </a:r>
            <a:endParaRPr kumimoji="1" lang="ja-JP" altLang="en-US" sz="1800" dirty="0">
              <a:latin typeface="Arial" panose="020B0604020202020204" pitchFamily="34" charset="0"/>
              <a:cs typeface="Arial" panose="020B0604020202020204" pitchFamily="34" charset="0"/>
            </a:endParaRPr>
          </a:p>
        </p:txBody>
      </p:sp>
      <p:sp>
        <p:nvSpPr>
          <p:cNvPr id="17" name="テキスト ボックス 16">
            <a:extLst>
              <a:ext uri="{FF2B5EF4-FFF2-40B4-BE49-F238E27FC236}">
                <a16:creationId xmlns:a16="http://schemas.microsoft.com/office/drawing/2014/main" id="{748721BA-53C9-4F4F-B69B-5FC5CDA2B9C9}"/>
              </a:ext>
            </a:extLst>
          </p:cNvPr>
          <p:cNvSpPr txBox="1"/>
          <p:nvPr/>
        </p:nvSpPr>
        <p:spPr>
          <a:xfrm>
            <a:off x="147056" y="4623719"/>
            <a:ext cx="1704109" cy="369332"/>
          </a:xfrm>
          <a:prstGeom prst="rect">
            <a:avLst/>
          </a:prstGeom>
          <a:noFill/>
        </p:spPr>
        <p:txBody>
          <a:bodyPr wrap="square" rtlCol="0">
            <a:spAutoFit/>
          </a:bodyPr>
          <a:lstStyle/>
          <a:p>
            <a:pPr algn="ctr"/>
            <a:r>
              <a:rPr kumimoji="1" lang="en-US" altLang="ja-JP" sz="1800" dirty="0">
                <a:latin typeface="Arial" panose="020B0604020202020204" pitchFamily="34" charset="0"/>
                <a:cs typeface="Arial" panose="020B0604020202020204" pitchFamily="34" charset="0"/>
              </a:rPr>
              <a:t>HONG KONG</a:t>
            </a:r>
            <a:endParaRPr kumimoji="1" lang="ja-JP" altLang="en-US" sz="1800" dirty="0">
              <a:latin typeface="Arial" panose="020B0604020202020204" pitchFamily="34" charset="0"/>
              <a:cs typeface="Arial" panose="020B0604020202020204" pitchFamily="34" charset="0"/>
            </a:endParaRPr>
          </a:p>
        </p:txBody>
      </p:sp>
      <p:sp>
        <p:nvSpPr>
          <p:cNvPr id="18" name="コンテンツ プレースホルダー 2">
            <a:extLst>
              <a:ext uri="{FF2B5EF4-FFF2-40B4-BE49-F238E27FC236}">
                <a16:creationId xmlns:a16="http://schemas.microsoft.com/office/drawing/2014/main" id="{55201E26-4C5D-422C-AD08-8422432F9831}"/>
              </a:ext>
            </a:extLst>
          </p:cNvPr>
          <p:cNvSpPr txBox="1">
            <a:spLocks/>
          </p:cNvSpPr>
          <p:nvPr/>
        </p:nvSpPr>
        <p:spPr>
          <a:xfrm>
            <a:off x="2150105" y="3912518"/>
            <a:ext cx="9403266" cy="166580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(Answer(s))</a:t>
            </a:r>
          </a:p>
          <a:p>
            <a:pPr marL="0" indent="0">
              <a:lnSpc>
                <a:spcPts val="3600"/>
              </a:lnSpc>
              <a:spcBef>
                <a:spcPts val="600"/>
              </a:spcBef>
              <a:buFont typeface="Arial" panose="020B0604020202020204" pitchFamily="34" charset="0"/>
              <a:buNone/>
            </a:pPr>
            <a:r>
              <a:rPr lang="en-US" altLang="ja-JP" dirty="0">
                <a:latin typeface="Arial" panose="020B0604020202020204" pitchFamily="34" charset="0"/>
                <a:ea typeface="游明朝" panose="02020400000000000000" pitchFamily="18" charset="-128"/>
              </a:rPr>
              <a:t>SFPE membership are not legally recognized by the government in China, Hong Kong, and Macau.</a:t>
            </a:r>
          </a:p>
        </p:txBody>
      </p:sp>
      <p:pic>
        <p:nvPicPr>
          <p:cNvPr id="6" name="Picture 20" descr="マカオの旗 - Wikipedia">
            <a:extLst>
              <a:ext uri="{FF2B5EF4-FFF2-40B4-BE49-F238E27FC236}">
                <a16:creationId xmlns:a16="http://schemas.microsoft.com/office/drawing/2014/main" id="{31CF0537-0BD0-4F5C-B965-4C82668401B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2112" y="5947651"/>
            <a:ext cx="840384" cy="559179"/>
          </a:xfrm>
          <a:prstGeom prst="rect">
            <a:avLst/>
          </a:prstGeom>
          <a:noFill/>
          <a:extLst>
            <a:ext uri="{909E8E84-426E-40DD-AFC4-6F175D3DCCD1}">
              <a14:hiddenFill xmlns:a14="http://schemas.microsoft.com/office/drawing/2010/main">
                <a:solidFill>
                  <a:srgbClr val="FFFFFF"/>
                </a:solidFill>
              </a14:hiddenFill>
            </a:ext>
          </a:extLst>
        </p:spPr>
      </p:pic>
      <p:sp>
        <p:nvSpPr>
          <p:cNvPr id="21" name="テキスト ボックス 20">
            <a:extLst>
              <a:ext uri="{FF2B5EF4-FFF2-40B4-BE49-F238E27FC236}">
                <a16:creationId xmlns:a16="http://schemas.microsoft.com/office/drawing/2014/main" id="{87DF5658-F143-46E6-A81A-ACF5190FEA55}"/>
              </a:ext>
            </a:extLst>
          </p:cNvPr>
          <p:cNvSpPr txBox="1"/>
          <p:nvPr/>
        </p:nvSpPr>
        <p:spPr>
          <a:xfrm>
            <a:off x="210555" y="5607776"/>
            <a:ext cx="1704109" cy="369332"/>
          </a:xfrm>
          <a:prstGeom prst="rect">
            <a:avLst/>
          </a:prstGeom>
          <a:noFill/>
        </p:spPr>
        <p:txBody>
          <a:bodyPr wrap="square" rtlCol="0">
            <a:spAutoFit/>
          </a:bodyPr>
          <a:lstStyle/>
          <a:p>
            <a:pPr algn="ctr"/>
            <a:r>
              <a:rPr kumimoji="1" lang="en-US" altLang="ja-JP" sz="1800" dirty="0">
                <a:latin typeface="Arial" panose="020B0604020202020204" pitchFamily="34" charset="0"/>
                <a:cs typeface="Arial" panose="020B0604020202020204" pitchFamily="34" charset="0"/>
              </a:rPr>
              <a:t>MACAU</a:t>
            </a:r>
            <a:endParaRPr kumimoji="1" lang="ja-JP" altLang="en-US" sz="1800" dirty="0">
              <a:latin typeface="Arial" panose="020B0604020202020204" pitchFamily="34" charset="0"/>
              <a:cs typeface="Arial" panose="020B0604020202020204" pitchFamily="34" charset="0"/>
            </a:endParaRPr>
          </a:p>
        </p:txBody>
      </p:sp>
      <p:sp>
        <p:nvSpPr>
          <p:cNvPr id="13" name="タイトル 1">
            <a:extLst>
              <a:ext uri="{FF2B5EF4-FFF2-40B4-BE49-F238E27FC236}">
                <a16:creationId xmlns:a16="http://schemas.microsoft.com/office/drawing/2014/main" id="{F17AE5CB-7014-4FAD-A1AC-ED4E40D76A67}"/>
              </a:ext>
            </a:extLst>
          </p:cNvPr>
          <p:cNvSpPr txBox="1">
            <a:spLocks/>
          </p:cNvSpPr>
          <p:nvPr/>
        </p:nvSpPr>
        <p:spPr>
          <a:xfrm>
            <a:off x="-1" y="257677"/>
            <a:ext cx="11832645" cy="7673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3600" dirty="0">
                <a:solidFill>
                  <a:srgbClr val="0070C0"/>
                </a:solidFill>
                <a:latin typeface="Arial" panose="020B0604020202020204" pitchFamily="34" charset="0"/>
                <a:cs typeface="Arial" panose="020B0604020202020204" pitchFamily="34" charset="0"/>
              </a:rPr>
              <a:t>The </a:t>
            </a:r>
            <a:r>
              <a:rPr lang="en-US" altLang="ja-JP" sz="3600" dirty="0">
                <a:solidFill>
                  <a:schemeClr val="accent1"/>
                </a:solidFill>
                <a:latin typeface="Arial" panose="020B0604020202020204" pitchFamily="34" charset="0"/>
                <a:cs typeface="Arial" panose="020B0604020202020204" pitchFamily="34" charset="0"/>
              </a:rPr>
              <a:t>results </a:t>
            </a:r>
            <a:r>
              <a:rPr lang="en-US" altLang="ja-JP" sz="3600" dirty="0">
                <a:solidFill>
                  <a:srgbClr val="0070C0"/>
                </a:solidFill>
                <a:latin typeface="Arial" panose="020B0604020202020204" pitchFamily="34" charset="0"/>
                <a:cs typeface="Arial" panose="020B0604020202020204" pitchFamily="34" charset="0"/>
              </a:rPr>
              <a:t>of survey (9)</a:t>
            </a:r>
            <a:endParaRPr lang="ja-JP" altLang="en-US" sz="3600" dirty="0">
              <a:solidFill>
                <a:srgbClr val="0070C0"/>
              </a:solidFill>
              <a:latin typeface="Arial" panose="020B0604020202020204" pitchFamily="34" charset="0"/>
              <a:cs typeface="Arial" panose="020B0604020202020204" pitchFamily="34" charset="0"/>
            </a:endParaRPr>
          </a:p>
        </p:txBody>
      </p:sp>
      <p:sp>
        <p:nvSpPr>
          <p:cNvPr id="5" name="スライド番号プレースホルダー 4"/>
          <p:cNvSpPr>
            <a:spLocks noGrp="1"/>
          </p:cNvSpPr>
          <p:nvPr>
            <p:ph type="sldNum" sz="quarter" idx="12"/>
          </p:nvPr>
        </p:nvSpPr>
        <p:spPr/>
        <p:txBody>
          <a:bodyPr/>
          <a:lstStyle/>
          <a:p>
            <a:fld id="{8B969BFF-7B38-477E-A974-F657EEF05232}" type="slidenum">
              <a:rPr kumimoji="1" lang="ja-JP" altLang="en-US" smtClean="0"/>
              <a:pPr/>
              <a:t>14</a:t>
            </a:fld>
            <a:endParaRPr kumimoji="1" lang="ja-JP" altLang="en-US" dirty="0"/>
          </a:p>
        </p:txBody>
      </p:sp>
    </p:spTree>
    <p:extLst>
      <p:ext uri="{BB962C8B-B14F-4D97-AF65-F5344CB8AC3E}">
        <p14:creationId xmlns:p14="http://schemas.microsoft.com/office/powerpoint/2010/main" val="1209303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329526E-14B1-47A0-8EB7-33FC33B18EDC}"/>
              </a:ext>
            </a:extLst>
          </p:cNvPr>
          <p:cNvSpPr txBox="1"/>
          <p:nvPr/>
        </p:nvSpPr>
        <p:spPr>
          <a:xfrm>
            <a:off x="219793" y="3797409"/>
            <a:ext cx="1704109" cy="369332"/>
          </a:xfrm>
          <a:prstGeom prst="rect">
            <a:avLst/>
          </a:prstGeom>
          <a:noFill/>
        </p:spPr>
        <p:txBody>
          <a:bodyPr wrap="square" rtlCol="0">
            <a:spAutoFit/>
          </a:bodyPr>
          <a:lstStyle/>
          <a:p>
            <a:pPr algn="ctr"/>
            <a:r>
              <a:rPr kumimoji="1" lang="en-US" altLang="ja-JP" sz="1800" dirty="0">
                <a:latin typeface="Arial" panose="020B0604020202020204" pitchFamily="34" charset="0"/>
                <a:cs typeface="Arial" panose="020B0604020202020204" pitchFamily="34" charset="0"/>
              </a:rPr>
              <a:t>INDIA</a:t>
            </a:r>
            <a:endParaRPr kumimoji="1" lang="ja-JP" altLang="en-US" sz="1800" dirty="0">
              <a:latin typeface="Arial" panose="020B0604020202020204" pitchFamily="34" charset="0"/>
              <a:cs typeface="Arial" panose="020B0604020202020204" pitchFamily="34" charset="0"/>
            </a:endParaRPr>
          </a:p>
        </p:txBody>
      </p:sp>
      <p:sp>
        <p:nvSpPr>
          <p:cNvPr id="18" name="コンテンツ プレースホルダー 2">
            <a:extLst>
              <a:ext uri="{FF2B5EF4-FFF2-40B4-BE49-F238E27FC236}">
                <a16:creationId xmlns:a16="http://schemas.microsoft.com/office/drawing/2014/main" id="{55201E26-4C5D-422C-AD08-8422432F9831}"/>
              </a:ext>
            </a:extLst>
          </p:cNvPr>
          <p:cNvSpPr txBox="1">
            <a:spLocks/>
          </p:cNvSpPr>
          <p:nvPr/>
        </p:nvSpPr>
        <p:spPr>
          <a:xfrm>
            <a:off x="1774654" y="3245071"/>
            <a:ext cx="10057990" cy="322675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600"/>
              </a:lnSpc>
              <a:spcBef>
                <a:spcPts val="1800"/>
              </a:spcBef>
              <a:buFont typeface="Arial" panose="020B0604020202020204" pitchFamily="34" charset="0"/>
              <a:buNone/>
            </a:pPr>
            <a:r>
              <a:rPr lang="en-US" altLang="ja-JP" dirty="0">
                <a:solidFill>
                  <a:srgbClr val="0070C0"/>
                </a:solidFill>
                <a:latin typeface="Arial" panose="020B0604020202020204" pitchFamily="34" charset="0"/>
                <a:ea typeface="游明朝" panose="02020400000000000000" pitchFamily="18" charset="-128"/>
              </a:rPr>
              <a:t>(Answer(s))</a:t>
            </a:r>
          </a:p>
          <a:p>
            <a:pPr marL="0" indent="0">
              <a:lnSpc>
                <a:spcPts val="3600"/>
              </a:lnSpc>
              <a:spcBef>
                <a:spcPts val="600"/>
              </a:spcBef>
              <a:buFont typeface="Arial" panose="020B0604020202020204" pitchFamily="34" charset="0"/>
              <a:buNone/>
            </a:pPr>
            <a:r>
              <a:rPr lang="en-US" altLang="ja-JP" spc="-100" dirty="0">
                <a:latin typeface="Arial" panose="020B0604020202020204" pitchFamily="34" charset="0"/>
                <a:ea typeface="游明朝" panose="02020400000000000000" pitchFamily="18" charset="-128"/>
              </a:rPr>
              <a:t>The conscious of fire safety is very weak and fire protection still considered as costs for most investors/building owners in India.</a:t>
            </a:r>
          </a:p>
        </p:txBody>
      </p:sp>
      <p:sp>
        <p:nvSpPr>
          <p:cNvPr id="13" name="テキスト ボックス 12">
            <a:extLst>
              <a:ext uri="{FF2B5EF4-FFF2-40B4-BE49-F238E27FC236}">
                <a16:creationId xmlns:a16="http://schemas.microsoft.com/office/drawing/2014/main" id="{52F2BB8F-6F7C-41C8-91C0-46097E153A69}"/>
              </a:ext>
            </a:extLst>
          </p:cNvPr>
          <p:cNvSpPr txBox="1"/>
          <p:nvPr/>
        </p:nvSpPr>
        <p:spPr>
          <a:xfrm>
            <a:off x="219793" y="5195699"/>
            <a:ext cx="1704109" cy="369332"/>
          </a:xfrm>
          <a:prstGeom prst="rect">
            <a:avLst/>
          </a:prstGeom>
          <a:noFill/>
        </p:spPr>
        <p:txBody>
          <a:bodyPr wrap="square" rtlCol="0">
            <a:spAutoFit/>
          </a:bodyPr>
          <a:lstStyle/>
          <a:p>
            <a:pPr algn="ctr"/>
            <a:r>
              <a:rPr kumimoji="1" lang="en-US" altLang="ja-JP" sz="1800" dirty="0">
                <a:latin typeface="Arial" panose="020B0604020202020204" pitchFamily="34" charset="0"/>
                <a:cs typeface="Arial" panose="020B0604020202020204" pitchFamily="34" charset="0"/>
              </a:rPr>
              <a:t>INDNESIA</a:t>
            </a:r>
            <a:endParaRPr kumimoji="1" lang="ja-JP" altLang="en-US" sz="1800" dirty="0">
              <a:latin typeface="Arial" panose="020B0604020202020204" pitchFamily="34" charset="0"/>
              <a:cs typeface="Arial" panose="020B0604020202020204" pitchFamily="34" charset="0"/>
            </a:endParaRPr>
          </a:p>
        </p:txBody>
      </p:sp>
      <p:pic>
        <p:nvPicPr>
          <p:cNvPr id="15" name="Picture 12" descr="インドネシアの国旗">
            <a:extLst>
              <a:ext uri="{FF2B5EF4-FFF2-40B4-BE49-F238E27FC236}">
                <a16:creationId xmlns:a16="http://schemas.microsoft.com/office/drawing/2014/main" id="{ECC612A7-9A59-49AB-9CDD-E811FA297F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918" y="5654266"/>
            <a:ext cx="840385" cy="562758"/>
          </a:xfrm>
          <a:prstGeom prst="rect">
            <a:avLst/>
          </a:prstGeom>
          <a:noFill/>
          <a:extLst>
            <a:ext uri="{909E8E84-426E-40DD-AFC4-6F175D3DCCD1}">
              <a14:hiddenFill xmlns:a14="http://schemas.microsoft.com/office/drawing/2010/main">
                <a:solidFill>
                  <a:srgbClr val="FFFFFF"/>
                </a:solidFill>
              </a14:hiddenFill>
            </a:ext>
          </a:extLst>
        </p:spPr>
      </p:pic>
      <p:sp>
        <p:nvSpPr>
          <p:cNvPr id="16" name="コンテンツ プレースホルダー 2">
            <a:extLst>
              <a:ext uri="{FF2B5EF4-FFF2-40B4-BE49-F238E27FC236}">
                <a16:creationId xmlns:a16="http://schemas.microsoft.com/office/drawing/2014/main" id="{5666D103-090D-4A3F-8ADF-00FE0FDBBECC}"/>
              </a:ext>
            </a:extLst>
          </p:cNvPr>
          <p:cNvSpPr txBox="1">
            <a:spLocks/>
          </p:cNvSpPr>
          <p:nvPr/>
        </p:nvSpPr>
        <p:spPr>
          <a:xfrm>
            <a:off x="1792860" y="5227299"/>
            <a:ext cx="9836237" cy="10364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600"/>
              </a:lnSpc>
              <a:spcBef>
                <a:spcPts val="1800"/>
              </a:spcBef>
              <a:buFont typeface="Arial" panose="020B0604020202020204" pitchFamily="34" charset="0"/>
              <a:buNone/>
            </a:pPr>
            <a:r>
              <a:rPr lang="en-US" altLang="ja-JP" dirty="0">
                <a:latin typeface="Arial" panose="020B0604020202020204" pitchFamily="34" charset="0"/>
                <a:ea typeface="游明朝" panose="02020400000000000000" pitchFamily="18" charset="-128"/>
              </a:rPr>
              <a:t>The total lack and appreciation of fire safety issues and the low level of fire safety knowledge in the country in Indonesia.</a:t>
            </a:r>
          </a:p>
        </p:txBody>
      </p:sp>
      <p:pic>
        <p:nvPicPr>
          <p:cNvPr id="6" name="Picture 10" descr="インドの国旗">
            <a:extLst>
              <a:ext uri="{FF2B5EF4-FFF2-40B4-BE49-F238E27FC236}">
                <a16:creationId xmlns:a16="http://schemas.microsoft.com/office/drawing/2014/main" id="{E0ADE229-CFC8-49CC-9CC9-6F5A2A00A6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319" y="4273180"/>
            <a:ext cx="874000" cy="585268"/>
          </a:xfrm>
          <a:prstGeom prst="rect">
            <a:avLst/>
          </a:prstGeom>
          <a:noFill/>
          <a:extLst>
            <a:ext uri="{909E8E84-426E-40DD-AFC4-6F175D3DCCD1}">
              <a14:hiddenFill xmlns:a14="http://schemas.microsoft.com/office/drawing/2010/main">
                <a:solidFill>
                  <a:srgbClr val="FFFFFF"/>
                </a:solidFill>
              </a14:hiddenFill>
            </a:ext>
          </a:extLst>
        </p:spPr>
      </p:pic>
      <p:sp>
        <p:nvSpPr>
          <p:cNvPr id="12" name="タイトル 1">
            <a:extLst>
              <a:ext uri="{FF2B5EF4-FFF2-40B4-BE49-F238E27FC236}">
                <a16:creationId xmlns:a16="http://schemas.microsoft.com/office/drawing/2014/main" id="{A24FC721-F0AD-45AE-A4CE-76F45D186AA7}"/>
              </a:ext>
            </a:extLst>
          </p:cNvPr>
          <p:cNvSpPr txBox="1">
            <a:spLocks/>
          </p:cNvSpPr>
          <p:nvPr/>
        </p:nvSpPr>
        <p:spPr>
          <a:xfrm>
            <a:off x="-1" y="257677"/>
            <a:ext cx="11832645" cy="7673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3600" dirty="0">
                <a:solidFill>
                  <a:srgbClr val="0070C0"/>
                </a:solidFill>
                <a:latin typeface="Arial" panose="020B0604020202020204" pitchFamily="34" charset="0"/>
                <a:cs typeface="Arial" panose="020B0604020202020204" pitchFamily="34" charset="0"/>
              </a:rPr>
              <a:t>The </a:t>
            </a:r>
            <a:r>
              <a:rPr lang="en-US" altLang="ja-JP" sz="3600" dirty="0">
                <a:solidFill>
                  <a:schemeClr val="accent1"/>
                </a:solidFill>
                <a:latin typeface="Arial" panose="020B0604020202020204" pitchFamily="34" charset="0"/>
                <a:cs typeface="Arial" panose="020B0604020202020204" pitchFamily="34" charset="0"/>
              </a:rPr>
              <a:t>results </a:t>
            </a:r>
            <a:r>
              <a:rPr lang="en-US" altLang="ja-JP" sz="3600" dirty="0">
                <a:solidFill>
                  <a:srgbClr val="0070C0"/>
                </a:solidFill>
                <a:latin typeface="Arial" panose="020B0604020202020204" pitchFamily="34" charset="0"/>
                <a:cs typeface="Arial" panose="020B0604020202020204" pitchFamily="34" charset="0"/>
              </a:rPr>
              <a:t>of survey (9)</a:t>
            </a:r>
            <a:endParaRPr lang="ja-JP" altLang="en-US" sz="3600" dirty="0">
              <a:solidFill>
                <a:srgbClr val="0070C0"/>
              </a:solidFill>
              <a:latin typeface="Arial" panose="020B0604020202020204" pitchFamily="34" charset="0"/>
              <a:cs typeface="Arial" panose="020B0604020202020204" pitchFamily="34" charset="0"/>
            </a:endParaRPr>
          </a:p>
        </p:txBody>
      </p:sp>
      <p:sp>
        <p:nvSpPr>
          <p:cNvPr id="11"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500678" y="1017318"/>
            <a:ext cx="10849493" cy="2527436"/>
          </a:xfrm>
        </p:spPr>
        <p:txBody>
          <a:bodyPr>
            <a:noAutofit/>
          </a:bodyPr>
          <a:lstStyle/>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(Question 9)</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What are you Fire Protection Engineers (FPEs) at your Chapter facing: challenges, problems, issues, or concerns; whether big or small, long-term/short-term, at local, national, regional, and global levels?</a:t>
            </a:r>
          </a:p>
        </p:txBody>
      </p:sp>
      <p:sp>
        <p:nvSpPr>
          <p:cNvPr id="9" name="スライド番号プレースホルダー 8"/>
          <p:cNvSpPr>
            <a:spLocks noGrp="1"/>
          </p:cNvSpPr>
          <p:nvPr>
            <p:ph type="sldNum" sz="quarter" idx="12"/>
          </p:nvPr>
        </p:nvSpPr>
        <p:spPr/>
        <p:txBody>
          <a:bodyPr/>
          <a:lstStyle/>
          <a:p>
            <a:fld id="{8B969BFF-7B38-477E-A974-F657EEF05232}" type="slidenum">
              <a:rPr kumimoji="1" lang="ja-JP" altLang="en-US" smtClean="0"/>
              <a:pPr/>
              <a:t>15</a:t>
            </a:fld>
            <a:endParaRPr kumimoji="1" lang="ja-JP" altLang="en-US" dirty="0"/>
          </a:p>
        </p:txBody>
      </p:sp>
    </p:spTree>
    <p:extLst>
      <p:ext uri="{BB962C8B-B14F-4D97-AF65-F5344CB8AC3E}">
        <p14:creationId xmlns:p14="http://schemas.microsoft.com/office/powerpoint/2010/main" val="1698110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628970" y="1098224"/>
            <a:ext cx="10959774" cy="2409247"/>
          </a:xfrm>
        </p:spPr>
        <p:txBody>
          <a:bodyPr>
            <a:noAutofit/>
          </a:bodyPr>
          <a:lstStyle/>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(Question 9)</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What are you Fire Protection Engineers (FPEs) at your Chapter facing: challenges, problems, issues, or concerns; whether big or small, long-term/short-term, at local, national, regional, and global levels?</a:t>
            </a:r>
          </a:p>
        </p:txBody>
      </p:sp>
      <p:sp>
        <p:nvSpPr>
          <p:cNvPr id="4" name="テキスト ボックス 3">
            <a:extLst>
              <a:ext uri="{FF2B5EF4-FFF2-40B4-BE49-F238E27FC236}">
                <a16:creationId xmlns:a16="http://schemas.microsoft.com/office/drawing/2014/main" id="{D329526E-14B1-47A0-8EB7-33FC33B18EDC}"/>
              </a:ext>
            </a:extLst>
          </p:cNvPr>
          <p:cNvSpPr txBox="1"/>
          <p:nvPr/>
        </p:nvSpPr>
        <p:spPr>
          <a:xfrm>
            <a:off x="206717" y="3802609"/>
            <a:ext cx="1704109" cy="369332"/>
          </a:xfrm>
          <a:prstGeom prst="rect">
            <a:avLst/>
          </a:prstGeom>
          <a:noFill/>
        </p:spPr>
        <p:txBody>
          <a:bodyPr wrap="square" rtlCol="0">
            <a:spAutoFit/>
          </a:bodyPr>
          <a:lstStyle/>
          <a:p>
            <a:pPr algn="ctr"/>
            <a:r>
              <a:rPr kumimoji="1" lang="en-US" altLang="ja-JP" sz="1800" dirty="0">
                <a:latin typeface="Arial" panose="020B0604020202020204" pitchFamily="34" charset="0"/>
                <a:cs typeface="Arial" panose="020B0604020202020204" pitchFamily="34" charset="0"/>
              </a:rPr>
              <a:t>JAPAN</a:t>
            </a:r>
            <a:endParaRPr kumimoji="1" lang="ja-JP" altLang="en-US" sz="1800" dirty="0">
              <a:latin typeface="Arial" panose="020B0604020202020204" pitchFamily="34" charset="0"/>
              <a:cs typeface="Arial" panose="020B0604020202020204" pitchFamily="34" charset="0"/>
            </a:endParaRPr>
          </a:p>
        </p:txBody>
      </p:sp>
      <p:sp>
        <p:nvSpPr>
          <p:cNvPr id="18" name="コンテンツ プレースホルダー 2">
            <a:extLst>
              <a:ext uri="{FF2B5EF4-FFF2-40B4-BE49-F238E27FC236}">
                <a16:creationId xmlns:a16="http://schemas.microsoft.com/office/drawing/2014/main" id="{55201E26-4C5D-422C-AD08-8422432F9831}"/>
              </a:ext>
            </a:extLst>
          </p:cNvPr>
          <p:cNvSpPr txBox="1">
            <a:spLocks/>
          </p:cNvSpPr>
          <p:nvPr/>
        </p:nvSpPr>
        <p:spPr>
          <a:xfrm>
            <a:off x="1910826" y="3793161"/>
            <a:ext cx="10034431" cy="25931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(Answer(s))</a:t>
            </a:r>
          </a:p>
          <a:p>
            <a:pPr marL="0" indent="0">
              <a:lnSpc>
                <a:spcPts val="3600"/>
              </a:lnSpc>
              <a:spcBef>
                <a:spcPts val="600"/>
              </a:spcBef>
              <a:buFont typeface="Arial" panose="020B0604020202020204" pitchFamily="34" charset="0"/>
              <a:buNone/>
            </a:pPr>
            <a:r>
              <a:rPr lang="en-US" altLang="ja-JP" dirty="0">
                <a:latin typeface="Arial" panose="020B0604020202020204" pitchFamily="34" charset="0"/>
                <a:ea typeface="游明朝" panose="02020400000000000000" pitchFamily="18" charset="-128"/>
              </a:rPr>
              <a:t>Currently, in Vietnam and Japan, regulations and standards have provisions that are no longer appropriate to the actual situation, but have been slowly reviewed, amended and supplemented. </a:t>
            </a:r>
          </a:p>
        </p:txBody>
      </p:sp>
      <p:sp>
        <p:nvSpPr>
          <p:cNvPr id="13" name="テキスト ボックス 12">
            <a:extLst>
              <a:ext uri="{FF2B5EF4-FFF2-40B4-BE49-F238E27FC236}">
                <a16:creationId xmlns:a16="http://schemas.microsoft.com/office/drawing/2014/main" id="{52F2BB8F-6F7C-41C8-91C0-46097E153A69}"/>
              </a:ext>
            </a:extLst>
          </p:cNvPr>
          <p:cNvSpPr txBox="1"/>
          <p:nvPr/>
        </p:nvSpPr>
        <p:spPr>
          <a:xfrm>
            <a:off x="219793" y="5091789"/>
            <a:ext cx="1704109" cy="369332"/>
          </a:xfrm>
          <a:prstGeom prst="rect">
            <a:avLst/>
          </a:prstGeom>
          <a:noFill/>
        </p:spPr>
        <p:txBody>
          <a:bodyPr wrap="square" rtlCol="0">
            <a:spAutoFit/>
          </a:bodyPr>
          <a:lstStyle/>
          <a:p>
            <a:pPr algn="ctr"/>
            <a:r>
              <a:rPr kumimoji="1" lang="en-US" altLang="ja-JP" sz="1800" dirty="0">
                <a:latin typeface="Arial" panose="020B0604020202020204" pitchFamily="34" charset="0"/>
                <a:cs typeface="Arial" panose="020B0604020202020204" pitchFamily="34" charset="0"/>
              </a:rPr>
              <a:t>VIETNAM</a:t>
            </a:r>
            <a:endParaRPr kumimoji="1" lang="ja-JP" altLang="en-US" sz="1800" dirty="0">
              <a:latin typeface="Arial" panose="020B0604020202020204" pitchFamily="34" charset="0"/>
              <a:cs typeface="Arial" panose="020B0604020202020204" pitchFamily="34" charset="0"/>
            </a:endParaRPr>
          </a:p>
        </p:txBody>
      </p:sp>
      <p:pic>
        <p:nvPicPr>
          <p:cNvPr id="6" name="Picture 4" descr="日本の国旗">
            <a:extLst>
              <a:ext uri="{FF2B5EF4-FFF2-40B4-BE49-F238E27FC236}">
                <a16:creationId xmlns:a16="http://schemas.microsoft.com/office/drawing/2014/main" id="{D01F662D-A3CB-43A9-B4CF-E0246124FD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55" y="4266841"/>
            <a:ext cx="840384" cy="56275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6" descr="ベトナムの国旗">
            <a:extLst>
              <a:ext uri="{FF2B5EF4-FFF2-40B4-BE49-F238E27FC236}">
                <a16:creationId xmlns:a16="http://schemas.microsoft.com/office/drawing/2014/main" id="{B7C45630-BEA9-4773-8F65-EA2738C226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970" y="5534279"/>
            <a:ext cx="859605" cy="575628"/>
          </a:xfrm>
          <a:prstGeom prst="rect">
            <a:avLst/>
          </a:prstGeom>
          <a:noFill/>
          <a:extLst>
            <a:ext uri="{909E8E84-426E-40DD-AFC4-6F175D3DCCD1}">
              <a14:hiddenFill xmlns:a14="http://schemas.microsoft.com/office/drawing/2010/main">
                <a:solidFill>
                  <a:srgbClr val="FFFFFF"/>
                </a:solidFill>
              </a14:hiddenFill>
            </a:ext>
          </a:extLst>
        </p:spPr>
      </p:pic>
      <p:sp>
        <p:nvSpPr>
          <p:cNvPr id="11" name="タイトル 1">
            <a:extLst>
              <a:ext uri="{FF2B5EF4-FFF2-40B4-BE49-F238E27FC236}">
                <a16:creationId xmlns:a16="http://schemas.microsoft.com/office/drawing/2014/main" id="{23B3A3D2-A149-43A0-89C2-E8A470850AC4}"/>
              </a:ext>
            </a:extLst>
          </p:cNvPr>
          <p:cNvSpPr txBox="1">
            <a:spLocks/>
          </p:cNvSpPr>
          <p:nvPr/>
        </p:nvSpPr>
        <p:spPr>
          <a:xfrm>
            <a:off x="-1" y="257677"/>
            <a:ext cx="11832645" cy="7673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3600" dirty="0">
                <a:solidFill>
                  <a:srgbClr val="0070C0"/>
                </a:solidFill>
                <a:latin typeface="Arial" panose="020B0604020202020204" pitchFamily="34" charset="0"/>
                <a:cs typeface="Arial" panose="020B0604020202020204" pitchFamily="34" charset="0"/>
              </a:rPr>
              <a:t>The </a:t>
            </a:r>
            <a:r>
              <a:rPr lang="en-US" altLang="ja-JP" sz="3600" dirty="0">
                <a:solidFill>
                  <a:schemeClr val="accent1"/>
                </a:solidFill>
                <a:latin typeface="Arial" panose="020B0604020202020204" pitchFamily="34" charset="0"/>
                <a:cs typeface="Arial" panose="020B0604020202020204" pitchFamily="34" charset="0"/>
              </a:rPr>
              <a:t>results </a:t>
            </a:r>
            <a:r>
              <a:rPr lang="en-US" altLang="ja-JP" sz="3600" dirty="0">
                <a:solidFill>
                  <a:srgbClr val="0070C0"/>
                </a:solidFill>
                <a:latin typeface="Arial" panose="020B0604020202020204" pitchFamily="34" charset="0"/>
                <a:cs typeface="Arial" panose="020B0604020202020204" pitchFamily="34" charset="0"/>
              </a:rPr>
              <a:t>of survey (9)</a:t>
            </a:r>
            <a:endParaRPr lang="ja-JP" altLang="en-US" sz="3600" dirty="0">
              <a:solidFill>
                <a:srgbClr val="0070C0"/>
              </a:solidFill>
              <a:latin typeface="Arial" panose="020B0604020202020204" pitchFamily="34" charset="0"/>
              <a:cs typeface="Arial" panose="020B0604020202020204" pitchFamily="34" charset="0"/>
            </a:endParaRPr>
          </a:p>
        </p:txBody>
      </p:sp>
      <p:sp>
        <p:nvSpPr>
          <p:cNvPr id="5" name="スライド番号プレースホルダー 4"/>
          <p:cNvSpPr>
            <a:spLocks noGrp="1"/>
          </p:cNvSpPr>
          <p:nvPr>
            <p:ph type="sldNum" sz="quarter" idx="12"/>
          </p:nvPr>
        </p:nvSpPr>
        <p:spPr/>
        <p:txBody>
          <a:bodyPr/>
          <a:lstStyle/>
          <a:p>
            <a:fld id="{8B969BFF-7B38-477E-A974-F657EEF05232}" type="slidenum">
              <a:rPr kumimoji="1" lang="ja-JP" altLang="en-US" smtClean="0"/>
              <a:pPr/>
              <a:t>16</a:t>
            </a:fld>
            <a:endParaRPr kumimoji="1" lang="ja-JP" altLang="en-US" dirty="0"/>
          </a:p>
        </p:txBody>
      </p:sp>
    </p:spTree>
    <p:extLst>
      <p:ext uri="{BB962C8B-B14F-4D97-AF65-F5344CB8AC3E}">
        <p14:creationId xmlns:p14="http://schemas.microsoft.com/office/powerpoint/2010/main" val="3516070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500678" y="1025066"/>
            <a:ext cx="11125265" cy="2690591"/>
          </a:xfrm>
        </p:spPr>
        <p:txBody>
          <a:bodyPr>
            <a:noAutofit/>
          </a:bodyPr>
          <a:lstStyle/>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(Question 9)</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What are Fire Protection Engineers (FPEs) at your Chapter facing: challenges, problems, issues, or concerns; whether big or small, long-term/short-term, at local, national, regional, and global levels?</a:t>
            </a:r>
          </a:p>
        </p:txBody>
      </p:sp>
      <p:sp>
        <p:nvSpPr>
          <p:cNvPr id="4" name="テキスト ボックス 3">
            <a:extLst>
              <a:ext uri="{FF2B5EF4-FFF2-40B4-BE49-F238E27FC236}">
                <a16:creationId xmlns:a16="http://schemas.microsoft.com/office/drawing/2014/main" id="{D329526E-14B1-47A0-8EB7-33FC33B18EDC}"/>
              </a:ext>
            </a:extLst>
          </p:cNvPr>
          <p:cNvSpPr txBox="1"/>
          <p:nvPr/>
        </p:nvSpPr>
        <p:spPr>
          <a:xfrm>
            <a:off x="206717" y="4377106"/>
            <a:ext cx="1892247" cy="369332"/>
          </a:xfrm>
          <a:prstGeom prst="rect">
            <a:avLst/>
          </a:prstGeom>
          <a:noFill/>
        </p:spPr>
        <p:txBody>
          <a:bodyPr wrap="square" rtlCol="0">
            <a:spAutoFit/>
          </a:bodyPr>
          <a:lstStyle/>
          <a:p>
            <a:pPr algn="ctr"/>
            <a:r>
              <a:rPr lang="en-US" altLang="ja-JP" dirty="0">
                <a:latin typeface="Arial" panose="020B0604020202020204" pitchFamily="34" charset="0"/>
                <a:cs typeface="Arial" panose="020B0604020202020204" pitchFamily="34" charset="0"/>
              </a:rPr>
              <a:t>NEW ZEELAND</a:t>
            </a:r>
            <a:endParaRPr kumimoji="1" lang="ja-JP" altLang="en-US" sz="1800" dirty="0">
              <a:latin typeface="Arial" panose="020B0604020202020204" pitchFamily="34" charset="0"/>
              <a:cs typeface="Arial" panose="020B0604020202020204" pitchFamily="34" charset="0"/>
            </a:endParaRPr>
          </a:p>
        </p:txBody>
      </p:sp>
      <p:sp>
        <p:nvSpPr>
          <p:cNvPr id="18" name="コンテンツ プレースホルダー 2">
            <a:extLst>
              <a:ext uri="{FF2B5EF4-FFF2-40B4-BE49-F238E27FC236}">
                <a16:creationId xmlns:a16="http://schemas.microsoft.com/office/drawing/2014/main" id="{55201E26-4C5D-422C-AD08-8422432F9831}"/>
              </a:ext>
            </a:extLst>
          </p:cNvPr>
          <p:cNvSpPr txBox="1">
            <a:spLocks/>
          </p:cNvSpPr>
          <p:nvPr/>
        </p:nvSpPr>
        <p:spPr>
          <a:xfrm>
            <a:off x="2467990" y="3715657"/>
            <a:ext cx="9364653" cy="26561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600"/>
              </a:lnSpc>
              <a:spcBef>
                <a:spcPts val="1800"/>
              </a:spcBef>
              <a:buFont typeface="Arial" panose="020B0604020202020204" pitchFamily="34" charset="0"/>
              <a:buNone/>
            </a:pPr>
            <a:r>
              <a:rPr lang="en-US" altLang="ja-JP" dirty="0">
                <a:solidFill>
                  <a:srgbClr val="0070C0"/>
                </a:solidFill>
                <a:latin typeface="Arial" panose="020B0604020202020204" pitchFamily="34" charset="0"/>
                <a:ea typeface="游明朝" panose="02020400000000000000" pitchFamily="18" charset="-128"/>
              </a:rPr>
              <a:t>(Answer(s))</a:t>
            </a:r>
          </a:p>
          <a:p>
            <a:pPr marL="0" indent="0">
              <a:lnSpc>
                <a:spcPts val="3600"/>
              </a:lnSpc>
              <a:spcBef>
                <a:spcPts val="600"/>
              </a:spcBef>
              <a:buFont typeface="Arial" panose="020B0604020202020204" pitchFamily="34" charset="0"/>
              <a:buNone/>
            </a:pPr>
            <a:r>
              <a:rPr lang="en-US" altLang="ja-JP" dirty="0">
                <a:latin typeface="Arial" panose="020B0604020202020204" pitchFamily="34" charset="0"/>
                <a:ea typeface="游明朝" panose="02020400000000000000" pitchFamily="18" charset="-128"/>
              </a:rPr>
              <a:t>In New Zealand, there are;</a:t>
            </a:r>
          </a:p>
          <a:p>
            <a:pPr marL="0" indent="0">
              <a:lnSpc>
                <a:spcPts val="3600"/>
              </a:lnSpc>
              <a:spcBef>
                <a:spcPts val="600"/>
              </a:spcBef>
              <a:buFont typeface="Arial" panose="020B0604020202020204" pitchFamily="34" charset="0"/>
              <a:buNone/>
            </a:pPr>
            <a:r>
              <a:rPr lang="en-US" altLang="ja-JP" dirty="0">
                <a:latin typeface="Arial" panose="020B0604020202020204" pitchFamily="34" charset="0"/>
                <a:ea typeface="游明朝" panose="02020400000000000000" pitchFamily="18" charset="-128"/>
              </a:rPr>
              <a:t>Inconsistent approach to peer review,</a:t>
            </a:r>
            <a:br>
              <a:rPr lang="en-US" altLang="ja-JP" dirty="0">
                <a:latin typeface="Arial" panose="020B0604020202020204" pitchFamily="34" charset="0"/>
                <a:ea typeface="游明朝" panose="02020400000000000000" pitchFamily="18" charset="-128"/>
              </a:rPr>
            </a:br>
            <a:r>
              <a:rPr lang="en-US" altLang="ja-JP" dirty="0">
                <a:latin typeface="Arial" panose="020B0604020202020204" pitchFamily="34" charset="0"/>
                <a:ea typeface="游明朝" panose="02020400000000000000" pitchFamily="18" charset="-128"/>
              </a:rPr>
              <a:t>Poor quality of FPEs in some sectors, and </a:t>
            </a:r>
            <a:br>
              <a:rPr lang="en-US" altLang="ja-JP" dirty="0">
                <a:latin typeface="Arial" panose="020B0604020202020204" pitchFamily="34" charset="0"/>
                <a:ea typeface="游明朝" panose="02020400000000000000" pitchFamily="18" charset="-128"/>
              </a:rPr>
            </a:br>
            <a:r>
              <a:rPr lang="en-US" altLang="ja-JP" dirty="0">
                <a:latin typeface="Arial" panose="020B0604020202020204" pitchFamily="34" charset="0"/>
                <a:ea typeface="游明朝" panose="02020400000000000000" pitchFamily="18" charset="-128"/>
              </a:rPr>
              <a:t>Inconsistent regulatory review. </a:t>
            </a:r>
          </a:p>
        </p:txBody>
      </p:sp>
      <p:pic>
        <p:nvPicPr>
          <p:cNvPr id="5" name="Picture 8" descr="ニュージーランドの国旗">
            <a:extLst>
              <a:ext uri="{FF2B5EF4-FFF2-40B4-BE49-F238E27FC236}">
                <a16:creationId xmlns:a16="http://schemas.microsoft.com/office/drawing/2014/main" id="{D226F1D1-1E0E-402D-9870-CB00A36E6B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514" y="4841664"/>
            <a:ext cx="874000" cy="585268"/>
          </a:xfrm>
          <a:prstGeom prst="rect">
            <a:avLst/>
          </a:prstGeom>
          <a:noFill/>
          <a:extLst>
            <a:ext uri="{909E8E84-426E-40DD-AFC4-6F175D3DCCD1}">
              <a14:hiddenFill xmlns:a14="http://schemas.microsoft.com/office/drawing/2010/main">
                <a:solidFill>
                  <a:srgbClr val="FFFFFF"/>
                </a:solidFill>
              </a14:hiddenFill>
            </a:ext>
          </a:extLst>
        </p:spPr>
      </p:pic>
      <p:sp>
        <p:nvSpPr>
          <p:cNvPr id="9" name="タイトル 1">
            <a:extLst>
              <a:ext uri="{FF2B5EF4-FFF2-40B4-BE49-F238E27FC236}">
                <a16:creationId xmlns:a16="http://schemas.microsoft.com/office/drawing/2014/main" id="{BFA7AA0A-CB36-4AE3-9297-9325D67D2688}"/>
              </a:ext>
            </a:extLst>
          </p:cNvPr>
          <p:cNvSpPr txBox="1">
            <a:spLocks/>
          </p:cNvSpPr>
          <p:nvPr/>
        </p:nvSpPr>
        <p:spPr>
          <a:xfrm>
            <a:off x="-1" y="257677"/>
            <a:ext cx="11832645" cy="7673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3600" dirty="0">
                <a:solidFill>
                  <a:srgbClr val="0070C0"/>
                </a:solidFill>
                <a:latin typeface="Arial" panose="020B0604020202020204" pitchFamily="34" charset="0"/>
                <a:cs typeface="Arial" panose="020B0604020202020204" pitchFamily="34" charset="0"/>
              </a:rPr>
              <a:t>The </a:t>
            </a:r>
            <a:r>
              <a:rPr lang="en-US" altLang="ja-JP" sz="3600" dirty="0">
                <a:solidFill>
                  <a:schemeClr val="accent1"/>
                </a:solidFill>
                <a:latin typeface="Arial" panose="020B0604020202020204" pitchFamily="34" charset="0"/>
                <a:cs typeface="Arial" panose="020B0604020202020204" pitchFamily="34" charset="0"/>
              </a:rPr>
              <a:t>results </a:t>
            </a:r>
            <a:r>
              <a:rPr lang="en-US" altLang="ja-JP" sz="3600" dirty="0">
                <a:solidFill>
                  <a:srgbClr val="0070C0"/>
                </a:solidFill>
                <a:latin typeface="Arial" panose="020B0604020202020204" pitchFamily="34" charset="0"/>
                <a:cs typeface="Arial" panose="020B0604020202020204" pitchFamily="34" charset="0"/>
              </a:rPr>
              <a:t>of survey (9)</a:t>
            </a:r>
            <a:endParaRPr lang="ja-JP" altLang="en-US" sz="3600" dirty="0">
              <a:solidFill>
                <a:srgbClr val="0070C0"/>
              </a:solidFill>
              <a:latin typeface="Arial" panose="020B0604020202020204" pitchFamily="34" charset="0"/>
              <a:cs typeface="Arial" panose="020B0604020202020204" pitchFamily="34" charset="0"/>
            </a:endParaRPr>
          </a:p>
        </p:txBody>
      </p:sp>
      <p:sp>
        <p:nvSpPr>
          <p:cNvPr id="6" name="スライド番号プレースホルダー 5"/>
          <p:cNvSpPr>
            <a:spLocks noGrp="1"/>
          </p:cNvSpPr>
          <p:nvPr>
            <p:ph type="sldNum" sz="quarter" idx="12"/>
          </p:nvPr>
        </p:nvSpPr>
        <p:spPr/>
        <p:txBody>
          <a:bodyPr/>
          <a:lstStyle/>
          <a:p>
            <a:fld id="{8B969BFF-7B38-477E-A974-F657EEF05232}" type="slidenum">
              <a:rPr kumimoji="1" lang="ja-JP" altLang="en-US" smtClean="0"/>
              <a:pPr/>
              <a:t>17</a:t>
            </a:fld>
            <a:endParaRPr kumimoji="1" lang="ja-JP" altLang="en-US" dirty="0"/>
          </a:p>
        </p:txBody>
      </p:sp>
    </p:spTree>
    <p:extLst>
      <p:ext uri="{BB962C8B-B14F-4D97-AF65-F5344CB8AC3E}">
        <p14:creationId xmlns:p14="http://schemas.microsoft.com/office/powerpoint/2010/main" val="4269177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500678" y="840400"/>
            <a:ext cx="10834979" cy="2425314"/>
          </a:xfrm>
        </p:spPr>
        <p:txBody>
          <a:bodyPr>
            <a:noAutofit/>
          </a:bodyPr>
          <a:lstStyle/>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(Question 9)</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What are you Fire Protection Engineers (FPEs) at your Chapter facing: challenges, problems, issues, or concerns; whether big or small, long-term/short-term, at local, national, regional, and global levels?</a:t>
            </a:r>
          </a:p>
        </p:txBody>
      </p:sp>
      <p:sp>
        <p:nvSpPr>
          <p:cNvPr id="4" name="テキスト ボックス 3">
            <a:extLst>
              <a:ext uri="{FF2B5EF4-FFF2-40B4-BE49-F238E27FC236}">
                <a16:creationId xmlns:a16="http://schemas.microsoft.com/office/drawing/2014/main" id="{D329526E-14B1-47A0-8EB7-33FC33B18EDC}"/>
              </a:ext>
            </a:extLst>
          </p:cNvPr>
          <p:cNvSpPr txBox="1"/>
          <p:nvPr/>
        </p:nvSpPr>
        <p:spPr>
          <a:xfrm>
            <a:off x="206717" y="4377106"/>
            <a:ext cx="1892247" cy="369332"/>
          </a:xfrm>
          <a:prstGeom prst="rect">
            <a:avLst/>
          </a:prstGeom>
          <a:noFill/>
        </p:spPr>
        <p:txBody>
          <a:bodyPr wrap="square" rtlCol="0">
            <a:spAutoFit/>
          </a:bodyPr>
          <a:lstStyle/>
          <a:p>
            <a:pPr algn="ctr"/>
            <a:r>
              <a:rPr lang="en-US" altLang="ja-JP" dirty="0">
                <a:latin typeface="Arial" panose="020B0604020202020204" pitchFamily="34" charset="0"/>
                <a:cs typeface="Arial" panose="020B0604020202020204" pitchFamily="34" charset="0"/>
              </a:rPr>
              <a:t>TAIWAN</a:t>
            </a:r>
            <a:endParaRPr kumimoji="1" lang="ja-JP" altLang="en-US" sz="1800" dirty="0">
              <a:latin typeface="Arial" panose="020B0604020202020204" pitchFamily="34" charset="0"/>
              <a:cs typeface="Arial" panose="020B0604020202020204" pitchFamily="34" charset="0"/>
            </a:endParaRPr>
          </a:p>
        </p:txBody>
      </p:sp>
      <p:sp>
        <p:nvSpPr>
          <p:cNvPr id="18" name="コンテンツ プレースホルダー 2">
            <a:extLst>
              <a:ext uri="{FF2B5EF4-FFF2-40B4-BE49-F238E27FC236}">
                <a16:creationId xmlns:a16="http://schemas.microsoft.com/office/drawing/2014/main" id="{55201E26-4C5D-422C-AD08-8422432F9831}"/>
              </a:ext>
            </a:extLst>
          </p:cNvPr>
          <p:cNvSpPr txBox="1">
            <a:spLocks/>
          </p:cNvSpPr>
          <p:nvPr/>
        </p:nvSpPr>
        <p:spPr>
          <a:xfrm>
            <a:off x="1999381" y="3008954"/>
            <a:ext cx="9833263" cy="34749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(Answer(s))</a:t>
            </a:r>
          </a:p>
          <a:p>
            <a:pPr marL="0" indent="0">
              <a:lnSpc>
                <a:spcPts val="3600"/>
              </a:lnSpc>
              <a:spcBef>
                <a:spcPts val="600"/>
              </a:spcBef>
              <a:buFont typeface="Arial" panose="020B0604020202020204" pitchFamily="34" charset="0"/>
              <a:buNone/>
            </a:pPr>
            <a:r>
              <a:rPr lang="en-US" altLang="ja-JP" dirty="0">
                <a:latin typeface="Arial" panose="020B0604020202020204" pitchFamily="34" charset="0"/>
                <a:ea typeface="游明朝" panose="02020400000000000000" pitchFamily="18" charset="-128"/>
              </a:rPr>
              <a:t>AHJs only focus on reviewing compliance to regulations and specifications, and ignore the needs and objectives of stakeholder objectives in the design stage in Taiwan.</a:t>
            </a:r>
          </a:p>
          <a:p>
            <a:pPr marL="0" indent="0">
              <a:lnSpc>
                <a:spcPts val="3600"/>
              </a:lnSpc>
              <a:spcBef>
                <a:spcPts val="1800"/>
              </a:spcBef>
              <a:buFont typeface="Arial" panose="020B0604020202020204" pitchFamily="34" charset="0"/>
              <a:buNone/>
            </a:pPr>
            <a:r>
              <a:rPr lang="en-US" altLang="ja-JP" dirty="0">
                <a:latin typeface="Arial" panose="020B0604020202020204" pitchFamily="34" charset="0"/>
                <a:ea typeface="游明朝" panose="02020400000000000000" pitchFamily="18" charset="-128"/>
              </a:rPr>
              <a:t>In Taiwan's building fire protection performance design, even if ASET and RSET are checked in engineering, it still cannot meet the performance requirements of the total fire safety. </a:t>
            </a:r>
          </a:p>
        </p:txBody>
      </p:sp>
      <p:pic>
        <p:nvPicPr>
          <p:cNvPr id="6" name="Picture 22" descr="台湾（中華民国）の旗 | 世界の国旗 | 世界の国旗">
            <a:extLst>
              <a:ext uri="{FF2B5EF4-FFF2-40B4-BE49-F238E27FC236}">
                <a16:creationId xmlns:a16="http://schemas.microsoft.com/office/drawing/2014/main" id="{4B09FA1D-2436-4C8B-94A2-9E868785A93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6621" y="4881335"/>
            <a:ext cx="874000" cy="586920"/>
          </a:xfrm>
          <a:prstGeom prst="rect">
            <a:avLst/>
          </a:prstGeom>
          <a:noFill/>
          <a:extLst>
            <a:ext uri="{909E8E84-426E-40DD-AFC4-6F175D3DCCD1}">
              <a14:hiddenFill xmlns:a14="http://schemas.microsoft.com/office/drawing/2010/main">
                <a:solidFill>
                  <a:srgbClr val="FFFFFF"/>
                </a:solidFill>
              </a14:hiddenFill>
            </a:ext>
          </a:extLst>
        </p:spPr>
      </p:pic>
      <p:sp>
        <p:nvSpPr>
          <p:cNvPr id="9" name="タイトル 1">
            <a:extLst>
              <a:ext uri="{FF2B5EF4-FFF2-40B4-BE49-F238E27FC236}">
                <a16:creationId xmlns:a16="http://schemas.microsoft.com/office/drawing/2014/main" id="{B9C3A8E0-F79D-41E5-AFF2-DF91F7922498}"/>
              </a:ext>
            </a:extLst>
          </p:cNvPr>
          <p:cNvSpPr txBox="1">
            <a:spLocks/>
          </p:cNvSpPr>
          <p:nvPr/>
        </p:nvSpPr>
        <p:spPr>
          <a:xfrm>
            <a:off x="-1" y="257677"/>
            <a:ext cx="11832645" cy="7673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3600" dirty="0">
                <a:solidFill>
                  <a:srgbClr val="0070C0"/>
                </a:solidFill>
                <a:latin typeface="Arial" panose="020B0604020202020204" pitchFamily="34" charset="0"/>
                <a:cs typeface="Arial" panose="020B0604020202020204" pitchFamily="34" charset="0"/>
              </a:rPr>
              <a:t>The </a:t>
            </a:r>
            <a:r>
              <a:rPr lang="en-US" altLang="ja-JP" sz="3600" dirty="0">
                <a:solidFill>
                  <a:schemeClr val="accent1"/>
                </a:solidFill>
                <a:latin typeface="Arial" panose="020B0604020202020204" pitchFamily="34" charset="0"/>
                <a:cs typeface="Arial" panose="020B0604020202020204" pitchFamily="34" charset="0"/>
              </a:rPr>
              <a:t>results </a:t>
            </a:r>
            <a:r>
              <a:rPr lang="en-US" altLang="ja-JP" sz="3600" dirty="0">
                <a:solidFill>
                  <a:srgbClr val="0070C0"/>
                </a:solidFill>
                <a:latin typeface="Arial" panose="020B0604020202020204" pitchFamily="34" charset="0"/>
                <a:cs typeface="Arial" panose="020B0604020202020204" pitchFamily="34" charset="0"/>
              </a:rPr>
              <a:t>of survey (9)</a:t>
            </a:r>
            <a:endParaRPr lang="ja-JP" altLang="en-US" sz="3600" dirty="0">
              <a:solidFill>
                <a:srgbClr val="0070C0"/>
              </a:solidFill>
              <a:latin typeface="Arial" panose="020B0604020202020204" pitchFamily="34" charset="0"/>
              <a:cs typeface="Arial" panose="020B0604020202020204" pitchFamily="34" charset="0"/>
            </a:endParaRPr>
          </a:p>
        </p:txBody>
      </p:sp>
      <p:sp>
        <p:nvSpPr>
          <p:cNvPr id="5" name="スライド番号プレースホルダー 4"/>
          <p:cNvSpPr>
            <a:spLocks noGrp="1"/>
          </p:cNvSpPr>
          <p:nvPr>
            <p:ph type="sldNum" sz="quarter" idx="12"/>
          </p:nvPr>
        </p:nvSpPr>
        <p:spPr/>
        <p:txBody>
          <a:bodyPr/>
          <a:lstStyle/>
          <a:p>
            <a:fld id="{8B969BFF-7B38-477E-A974-F657EEF05232}" type="slidenum">
              <a:rPr kumimoji="1" lang="ja-JP" altLang="en-US" smtClean="0"/>
              <a:pPr/>
              <a:t>18</a:t>
            </a:fld>
            <a:endParaRPr kumimoji="1" lang="ja-JP" altLang="en-US" dirty="0"/>
          </a:p>
        </p:txBody>
      </p:sp>
    </p:spTree>
    <p:extLst>
      <p:ext uri="{BB962C8B-B14F-4D97-AF65-F5344CB8AC3E}">
        <p14:creationId xmlns:p14="http://schemas.microsoft.com/office/powerpoint/2010/main" val="3418724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665842" y="1346079"/>
            <a:ext cx="10902043" cy="4329006"/>
          </a:xfrm>
        </p:spPr>
        <p:txBody>
          <a:bodyPr>
            <a:noAutofit/>
          </a:bodyPr>
          <a:lstStyle/>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(Question 10)</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How do FPEs at your Chapter work together?</a:t>
            </a:r>
            <a:br>
              <a:rPr lang="en-US" altLang="ja-JP" dirty="0">
                <a:effectLst/>
                <a:latin typeface="Arial" panose="020B0604020202020204" pitchFamily="34" charset="0"/>
                <a:ea typeface="游明朝" panose="02020400000000000000" pitchFamily="18" charset="-128"/>
              </a:rPr>
            </a:br>
            <a:r>
              <a:rPr lang="en-US" altLang="ja-JP" dirty="0">
                <a:effectLst/>
                <a:latin typeface="Arial" panose="020B0604020202020204" pitchFamily="34" charset="0"/>
                <a:ea typeface="游明朝" panose="02020400000000000000" pitchFamily="18" charset="-128"/>
              </a:rPr>
              <a:t>Meetings, workshops, site tours, etc.? </a:t>
            </a:r>
            <a:br>
              <a:rPr lang="en-US" altLang="ja-JP" dirty="0">
                <a:effectLst/>
                <a:latin typeface="Arial" panose="020B0604020202020204" pitchFamily="34" charset="0"/>
                <a:ea typeface="游明朝" panose="02020400000000000000" pitchFamily="18" charset="-128"/>
              </a:rPr>
            </a:br>
            <a:r>
              <a:rPr lang="en-US" altLang="ja-JP" dirty="0">
                <a:effectLst/>
                <a:latin typeface="Arial" panose="020B0604020202020204" pitchFamily="34" charset="0"/>
                <a:ea typeface="游明朝" panose="02020400000000000000" pitchFamily="18" charset="-128"/>
              </a:rPr>
              <a:t>What activities/events work well? </a:t>
            </a:r>
            <a:br>
              <a:rPr lang="en-US" altLang="ja-JP" dirty="0">
                <a:effectLst/>
                <a:latin typeface="Arial" panose="020B0604020202020204" pitchFamily="34" charset="0"/>
                <a:ea typeface="游明朝" panose="02020400000000000000" pitchFamily="18" charset="-128"/>
              </a:rPr>
            </a:br>
            <a:r>
              <a:rPr lang="en-US" altLang="ja-JP" dirty="0">
                <a:effectLst/>
                <a:latin typeface="Arial" panose="020B0604020202020204" pitchFamily="34" charset="0"/>
                <a:ea typeface="游明朝" panose="02020400000000000000" pitchFamily="18" charset="-128"/>
              </a:rPr>
              <a:t>What about things not working well?</a:t>
            </a:r>
          </a:p>
          <a:p>
            <a:pPr marL="0" indent="0">
              <a:lnSpc>
                <a:spcPts val="3600"/>
              </a:lnSpc>
              <a:spcBef>
                <a:spcPts val="1800"/>
              </a:spcBef>
              <a:buNone/>
            </a:pPr>
            <a:r>
              <a:rPr lang="en-US" altLang="ja-JP" dirty="0">
                <a:solidFill>
                  <a:srgbClr val="0070C0"/>
                </a:solidFill>
                <a:effectLst/>
                <a:latin typeface="Arial" panose="020B0604020202020204" pitchFamily="34" charset="0"/>
                <a:ea typeface="游明朝" panose="02020400000000000000" pitchFamily="18" charset="-128"/>
              </a:rPr>
              <a:t>(Answer(s))</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Generally saying, these </a:t>
            </a:r>
            <a:r>
              <a:rPr lang="en-US" altLang="ja-JP" dirty="0">
                <a:latin typeface="Arial" panose="020B0604020202020204" pitchFamily="34" charset="0"/>
                <a:ea typeface="游明朝" panose="02020400000000000000" pitchFamily="18" charset="-128"/>
              </a:rPr>
              <a:t>activities/events are not so </a:t>
            </a:r>
            <a:r>
              <a:rPr lang="en-US" altLang="ja-JP" dirty="0">
                <a:effectLst/>
                <a:latin typeface="Arial" panose="020B0604020202020204" pitchFamily="34" charset="0"/>
                <a:ea typeface="游明朝" panose="02020400000000000000" pitchFamily="18" charset="-128"/>
              </a:rPr>
              <a:t>active except some countries like Japan, Taiwan and New Zeeland.</a:t>
            </a:r>
          </a:p>
        </p:txBody>
      </p:sp>
      <p:sp>
        <p:nvSpPr>
          <p:cNvPr id="6" name="タイトル 1">
            <a:extLst>
              <a:ext uri="{FF2B5EF4-FFF2-40B4-BE49-F238E27FC236}">
                <a16:creationId xmlns:a16="http://schemas.microsoft.com/office/drawing/2014/main" id="{88ACD415-1B94-4488-B6DF-7E48DCEA57FA}"/>
              </a:ext>
            </a:extLst>
          </p:cNvPr>
          <p:cNvSpPr txBox="1">
            <a:spLocks/>
          </p:cNvSpPr>
          <p:nvPr/>
        </p:nvSpPr>
        <p:spPr>
          <a:xfrm>
            <a:off x="-1" y="257677"/>
            <a:ext cx="11832645" cy="7673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3600" dirty="0">
                <a:solidFill>
                  <a:srgbClr val="0070C0"/>
                </a:solidFill>
                <a:latin typeface="Arial" panose="020B0604020202020204" pitchFamily="34" charset="0"/>
                <a:cs typeface="Arial" panose="020B0604020202020204" pitchFamily="34" charset="0"/>
              </a:rPr>
              <a:t>The </a:t>
            </a:r>
            <a:r>
              <a:rPr lang="en-US" altLang="ja-JP" sz="3600" dirty="0">
                <a:solidFill>
                  <a:schemeClr val="accent1"/>
                </a:solidFill>
                <a:latin typeface="Arial" panose="020B0604020202020204" pitchFamily="34" charset="0"/>
                <a:cs typeface="Arial" panose="020B0604020202020204" pitchFamily="34" charset="0"/>
              </a:rPr>
              <a:t>results </a:t>
            </a:r>
            <a:r>
              <a:rPr lang="en-US" altLang="ja-JP" sz="3600" dirty="0">
                <a:solidFill>
                  <a:srgbClr val="0070C0"/>
                </a:solidFill>
                <a:latin typeface="Arial" panose="020B0604020202020204" pitchFamily="34" charset="0"/>
                <a:cs typeface="Arial" panose="020B0604020202020204" pitchFamily="34" charset="0"/>
              </a:rPr>
              <a:t>of survey (10)</a:t>
            </a:r>
            <a:endParaRPr lang="ja-JP" altLang="en-US" sz="3600" dirty="0">
              <a:solidFill>
                <a:srgbClr val="0070C0"/>
              </a:solidFill>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2"/>
          </p:nvPr>
        </p:nvSpPr>
        <p:spPr/>
        <p:txBody>
          <a:bodyPr/>
          <a:lstStyle/>
          <a:p>
            <a:fld id="{8B969BFF-7B38-477E-A974-F657EEF05232}" type="slidenum">
              <a:rPr kumimoji="1" lang="ja-JP" altLang="en-US" smtClean="0"/>
              <a:pPr/>
              <a:t>19</a:t>
            </a:fld>
            <a:endParaRPr kumimoji="1" lang="ja-JP" altLang="en-US" dirty="0"/>
          </a:p>
        </p:txBody>
      </p:sp>
    </p:spTree>
    <p:extLst>
      <p:ext uri="{BB962C8B-B14F-4D97-AF65-F5344CB8AC3E}">
        <p14:creationId xmlns:p14="http://schemas.microsoft.com/office/powerpoint/2010/main" val="3873287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4A851F-067D-4CCE-9F66-865FAFF4074F}"/>
              </a:ext>
            </a:extLst>
          </p:cNvPr>
          <p:cNvSpPr>
            <a:spLocks noGrp="1"/>
          </p:cNvSpPr>
          <p:nvPr>
            <p:ph type="title"/>
          </p:nvPr>
        </p:nvSpPr>
        <p:spPr/>
        <p:txBody>
          <a:bodyPr/>
          <a:lstStyle/>
          <a:p>
            <a:pPr algn="ctr"/>
            <a:r>
              <a:rPr kumimoji="1" lang="en-US" altLang="ja-JP" dirty="0">
                <a:latin typeface="Arial" panose="020B0604020202020204" pitchFamily="34" charset="0"/>
                <a:cs typeface="Arial" panose="020B0604020202020204" pitchFamily="34" charset="0"/>
              </a:rPr>
              <a:t>Objectives of the questionnaire survey</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518160" y="1690688"/>
            <a:ext cx="10835640" cy="4527232"/>
          </a:xfrm>
        </p:spPr>
        <p:txBody>
          <a:bodyPr>
            <a:normAutofit/>
          </a:bodyPr>
          <a:lstStyle/>
          <a:p>
            <a:r>
              <a:rPr lang="en-US" altLang="ja-JP" dirty="0">
                <a:effectLst/>
                <a:latin typeface="Arial" panose="020B0604020202020204" pitchFamily="34" charset="0"/>
                <a:ea typeface="游明朝" panose="02020400000000000000" pitchFamily="18" charset="-128"/>
              </a:rPr>
              <a:t>Until a few years ago since 2006, SFPE chapters in Asia and Oceania region have been holding exchange meetings roughly once a year to exchange a situation of each chapter.</a:t>
            </a:r>
          </a:p>
          <a:p>
            <a:r>
              <a:rPr lang="en-US" altLang="ja-JP" dirty="0">
                <a:effectLst/>
                <a:latin typeface="Arial" panose="020B0604020202020204" pitchFamily="34" charset="0"/>
                <a:ea typeface="游明朝" panose="02020400000000000000" pitchFamily="18" charset="-128"/>
              </a:rPr>
              <a:t>However, </a:t>
            </a:r>
            <a:r>
              <a:rPr lang="en-US" altLang="ja-JP" dirty="0">
                <a:latin typeface="Arial" panose="020B0604020202020204" pitchFamily="34" charset="0"/>
                <a:ea typeface="游明朝" panose="02020400000000000000" pitchFamily="18" charset="-128"/>
              </a:rPr>
              <a:t>since</a:t>
            </a:r>
            <a:r>
              <a:rPr lang="en-US" altLang="ja-JP" dirty="0">
                <a:effectLst/>
                <a:latin typeface="Arial" panose="020B0604020202020204" pitchFamily="34" charset="0"/>
                <a:ea typeface="游明朝" panose="02020400000000000000" pitchFamily="18" charset="-128"/>
              </a:rPr>
              <a:t> </a:t>
            </a:r>
            <a:r>
              <a:rPr lang="en-US" altLang="ja-JP" dirty="0">
                <a:latin typeface="Arial" panose="020B0604020202020204" pitchFamily="34" charset="0"/>
                <a:ea typeface="游明朝" panose="02020400000000000000" pitchFamily="18" charset="-128"/>
              </a:rPr>
              <a:t>this meeting</a:t>
            </a:r>
            <a:r>
              <a:rPr lang="en-US" altLang="ja-JP" dirty="0">
                <a:effectLst/>
                <a:latin typeface="Arial" panose="020B0604020202020204" pitchFamily="34" charset="0"/>
                <a:ea typeface="游明朝" panose="02020400000000000000" pitchFamily="18" charset="-128"/>
              </a:rPr>
              <a:t> was suspended for recent few years, it became difficult to share the latest situations</a:t>
            </a:r>
            <a:r>
              <a:rPr lang="en-US" altLang="ja-JP" dirty="0">
                <a:latin typeface="Arial" panose="020B0604020202020204" pitchFamily="34" charset="0"/>
                <a:ea typeface="游明朝" panose="02020400000000000000" pitchFamily="18" charset="-128"/>
              </a:rPr>
              <a:t> each other. </a:t>
            </a:r>
          </a:p>
          <a:p>
            <a:r>
              <a:rPr lang="en-US" altLang="ja-JP" dirty="0">
                <a:effectLst/>
                <a:latin typeface="Arial" panose="020B0604020202020204" pitchFamily="34" charset="0"/>
                <a:ea typeface="游明朝" panose="02020400000000000000" pitchFamily="18" charset="-128"/>
              </a:rPr>
              <a:t>Therefore, we Japan chapter discussed with SPFE headquarters and concluded </a:t>
            </a:r>
            <a:r>
              <a:rPr lang="en-US" altLang="ja-JP" dirty="0">
                <a:effectLst/>
                <a:latin typeface="Arial" panose="020B0604020202020204" pitchFamily="34" charset="0"/>
                <a:ea typeface="游明朝" panose="02020400000000000000" pitchFamily="18" charset="-128"/>
                <a:cs typeface="Arial" panose="020B0604020202020204" pitchFamily="34" charset="0"/>
              </a:rPr>
              <a:t>that it would be helpful to conduct a questionnaire survey to know about the situation of each chapter.</a:t>
            </a:r>
          </a:p>
          <a:p>
            <a:r>
              <a:rPr kumimoji="1" lang="en-US" altLang="ja-JP" dirty="0">
                <a:latin typeface="Arial" panose="020B0604020202020204" pitchFamily="34" charset="0"/>
                <a:cs typeface="Arial" panose="020B0604020202020204" pitchFamily="34" charset="0"/>
              </a:rPr>
              <a:t>Based on the results of this questionnaire, we would like to think over the strategy to enhance the activity of this region.</a:t>
            </a:r>
            <a:endParaRPr kumimoji="1" lang="ja-JP" altLang="en-US" dirty="0">
              <a:latin typeface="Arial" panose="020B0604020202020204" pitchFamily="34" charset="0"/>
              <a:cs typeface="Arial" panose="020B0604020202020204" pitchFamily="34" charset="0"/>
            </a:endParaRPr>
          </a:p>
        </p:txBody>
      </p:sp>
      <p:sp>
        <p:nvSpPr>
          <p:cNvPr id="5" name="スライド番号プレースホルダー 4"/>
          <p:cNvSpPr>
            <a:spLocks noGrp="1"/>
          </p:cNvSpPr>
          <p:nvPr>
            <p:ph type="sldNum" sz="quarter" idx="12"/>
          </p:nvPr>
        </p:nvSpPr>
        <p:spPr/>
        <p:txBody>
          <a:bodyPr/>
          <a:lstStyle/>
          <a:p>
            <a:fld id="{8B969BFF-7B38-477E-A974-F657EEF05232}" type="slidenum">
              <a:rPr kumimoji="1" lang="ja-JP" altLang="en-US" smtClean="0"/>
              <a:pPr/>
              <a:t>2</a:t>
            </a:fld>
            <a:endParaRPr kumimoji="1" lang="ja-JP" altLang="en-US" dirty="0"/>
          </a:p>
        </p:txBody>
      </p:sp>
    </p:spTree>
    <p:extLst>
      <p:ext uri="{BB962C8B-B14F-4D97-AF65-F5344CB8AC3E}">
        <p14:creationId xmlns:p14="http://schemas.microsoft.com/office/powerpoint/2010/main" val="2953642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500678" y="1163334"/>
            <a:ext cx="10936579" cy="2353777"/>
          </a:xfrm>
        </p:spPr>
        <p:txBody>
          <a:bodyPr>
            <a:noAutofit/>
          </a:bodyPr>
          <a:lstStyle/>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(Question 10)</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How do you FPEs at your Chapter work together?</a:t>
            </a:r>
            <a:br>
              <a:rPr lang="en-US" altLang="ja-JP" dirty="0">
                <a:effectLst/>
                <a:latin typeface="Arial" panose="020B0604020202020204" pitchFamily="34" charset="0"/>
                <a:ea typeface="游明朝" panose="02020400000000000000" pitchFamily="18" charset="-128"/>
              </a:rPr>
            </a:br>
            <a:r>
              <a:rPr lang="en-US" altLang="ja-JP" dirty="0">
                <a:effectLst/>
                <a:latin typeface="Arial" panose="020B0604020202020204" pitchFamily="34" charset="0"/>
                <a:ea typeface="游明朝" panose="02020400000000000000" pitchFamily="18" charset="-128"/>
              </a:rPr>
              <a:t>Meetings, workshops, site tours, etc.? </a:t>
            </a:r>
            <a:br>
              <a:rPr lang="en-US" altLang="ja-JP" dirty="0">
                <a:effectLst/>
                <a:latin typeface="Arial" panose="020B0604020202020204" pitchFamily="34" charset="0"/>
                <a:ea typeface="游明朝" panose="02020400000000000000" pitchFamily="18" charset="-128"/>
              </a:rPr>
            </a:br>
            <a:r>
              <a:rPr lang="en-US" altLang="ja-JP" dirty="0">
                <a:effectLst/>
                <a:latin typeface="Arial" panose="020B0604020202020204" pitchFamily="34" charset="0"/>
                <a:ea typeface="游明朝" panose="02020400000000000000" pitchFamily="18" charset="-128"/>
              </a:rPr>
              <a:t>What activities/events work well? </a:t>
            </a:r>
            <a:br>
              <a:rPr lang="en-US" altLang="ja-JP" dirty="0">
                <a:effectLst/>
                <a:latin typeface="Arial" panose="020B0604020202020204" pitchFamily="34" charset="0"/>
                <a:ea typeface="游明朝" panose="02020400000000000000" pitchFamily="18" charset="-128"/>
              </a:rPr>
            </a:br>
            <a:r>
              <a:rPr lang="en-US" altLang="ja-JP" dirty="0">
                <a:effectLst/>
                <a:latin typeface="Arial" panose="020B0604020202020204" pitchFamily="34" charset="0"/>
                <a:ea typeface="游明朝" panose="02020400000000000000" pitchFamily="18" charset="-128"/>
              </a:rPr>
              <a:t>What about things not working well?</a:t>
            </a:r>
          </a:p>
        </p:txBody>
      </p:sp>
      <p:sp>
        <p:nvSpPr>
          <p:cNvPr id="4" name="テキスト ボックス 3">
            <a:extLst>
              <a:ext uri="{FF2B5EF4-FFF2-40B4-BE49-F238E27FC236}">
                <a16:creationId xmlns:a16="http://schemas.microsoft.com/office/drawing/2014/main" id="{D329526E-14B1-47A0-8EB7-33FC33B18EDC}"/>
              </a:ext>
            </a:extLst>
          </p:cNvPr>
          <p:cNvSpPr txBox="1"/>
          <p:nvPr/>
        </p:nvSpPr>
        <p:spPr>
          <a:xfrm>
            <a:off x="230241" y="4097048"/>
            <a:ext cx="1892247" cy="369332"/>
          </a:xfrm>
          <a:prstGeom prst="rect">
            <a:avLst/>
          </a:prstGeom>
          <a:noFill/>
        </p:spPr>
        <p:txBody>
          <a:bodyPr wrap="square" rtlCol="0">
            <a:spAutoFit/>
          </a:bodyPr>
          <a:lstStyle/>
          <a:p>
            <a:pPr algn="ctr"/>
            <a:r>
              <a:rPr lang="en-US" altLang="ja-JP" dirty="0">
                <a:latin typeface="Arial" panose="020B0604020202020204" pitchFamily="34" charset="0"/>
                <a:cs typeface="Arial" panose="020B0604020202020204" pitchFamily="34" charset="0"/>
              </a:rPr>
              <a:t>CHINA</a:t>
            </a:r>
            <a:endParaRPr kumimoji="1" lang="ja-JP" altLang="en-US" sz="1800" dirty="0">
              <a:latin typeface="Arial" panose="020B0604020202020204" pitchFamily="34" charset="0"/>
              <a:cs typeface="Arial" panose="020B0604020202020204" pitchFamily="34" charset="0"/>
            </a:endParaRPr>
          </a:p>
        </p:txBody>
      </p:sp>
      <p:sp>
        <p:nvSpPr>
          <p:cNvPr id="18" name="コンテンツ プレースホルダー 2">
            <a:extLst>
              <a:ext uri="{FF2B5EF4-FFF2-40B4-BE49-F238E27FC236}">
                <a16:creationId xmlns:a16="http://schemas.microsoft.com/office/drawing/2014/main" id="{55201E26-4C5D-422C-AD08-8422432F9831}"/>
              </a:ext>
            </a:extLst>
          </p:cNvPr>
          <p:cNvSpPr txBox="1">
            <a:spLocks/>
          </p:cNvSpPr>
          <p:nvPr/>
        </p:nvSpPr>
        <p:spPr>
          <a:xfrm>
            <a:off x="2122488" y="3658944"/>
            <a:ext cx="9833263" cy="23727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(Answer(s))</a:t>
            </a:r>
          </a:p>
          <a:p>
            <a:pPr marL="0" indent="0">
              <a:lnSpc>
                <a:spcPts val="3600"/>
              </a:lnSpc>
              <a:spcBef>
                <a:spcPts val="600"/>
              </a:spcBef>
              <a:buFont typeface="Arial" panose="020B0604020202020204" pitchFamily="34" charset="0"/>
              <a:buNone/>
            </a:pPr>
            <a:r>
              <a:rPr lang="en-US" altLang="ja-JP" dirty="0">
                <a:latin typeface="Arial" panose="020B0604020202020204" pitchFamily="34" charset="0"/>
                <a:ea typeface="游明朝" panose="02020400000000000000" pitchFamily="18" charset="-128"/>
              </a:rPr>
              <a:t>China chapter organizes seminar once a year. Cooperate with local organizations to participant in major fire events.</a:t>
            </a:r>
          </a:p>
        </p:txBody>
      </p:sp>
      <p:pic>
        <p:nvPicPr>
          <p:cNvPr id="5" name="Picture 18" descr="香港の旗 - Wikipedia">
            <a:extLst>
              <a:ext uri="{FF2B5EF4-FFF2-40B4-BE49-F238E27FC236}">
                <a16:creationId xmlns:a16="http://schemas.microsoft.com/office/drawing/2014/main" id="{9F5D9B45-2382-4B08-A7EA-ABF384C2B6E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0328" y="5559107"/>
            <a:ext cx="903036" cy="600929"/>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3E2C113C-3430-4725-AC08-C5589DDFD602}"/>
              </a:ext>
            </a:extLst>
          </p:cNvPr>
          <p:cNvSpPr txBox="1"/>
          <p:nvPr/>
        </p:nvSpPr>
        <p:spPr>
          <a:xfrm>
            <a:off x="295272" y="5189776"/>
            <a:ext cx="1704109" cy="369332"/>
          </a:xfrm>
          <a:prstGeom prst="rect">
            <a:avLst/>
          </a:prstGeom>
          <a:noFill/>
        </p:spPr>
        <p:txBody>
          <a:bodyPr wrap="square" rtlCol="0">
            <a:spAutoFit/>
          </a:bodyPr>
          <a:lstStyle/>
          <a:p>
            <a:pPr algn="ctr"/>
            <a:r>
              <a:rPr kumimoji="1" lang="en-US" altLang="ja-JP" sz="1800" dirty="0">
                <a:latin typeface="Arial" panose="020B0604020202020204" pitchFamily="34" charset="0"/>
                <a:cs typeface="Arial" panose="020B0604020202020204" pitchFamily="34" charset="0"/>
              </a:rPr>
              <a:t>HONG KONG</a:t>
            </a:r>
            <a:endParaRPr kumimoji="1" lang="ja-JP" altLang="en-US" sz="1800" dirty="0">
              <a:latin typeface="Arial" panose="020B0604020202020204" pitchFamily="34" charset="0"/>
              <a:cs typeface="Arial" panose="020B0604020202020204" pitchFamily="34" charset="0"/>
            </a:endParaRPr>
          </a:p>
        </p:txBody>
      </p:sp>
      <p:sp>
        <p:nvSpPr>
          <p:cNvPr id="11" name="コンテンツ プレースホルダー 2">
            <a:extLst>
              <a:ext uri="{FF2B5EF4-FFF2-40B4-BE49-F238E27FC236}">
                <a16:creationId xmlns:a16="http://schemas.microsoft.com/office/drawing/2014/main" id="{981BA460-CBDC-45BD-BF40-5EED29AE1E51}"/>
              </a:ext>
            </a:extLst>
          </p:cNvPr>
          <p:cNvSpPr txBox="1">
            <a:spLocks/>
          </p:cNvSpPr>
          <p:nvPr/>
        </p:nvSpPr>
        <p:spPr>
          <a:xfrm>
            <a:off x="1999381" y="5572988"/>
            <a:ext cx="9833263" cy="5852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600"/>
              </a:lnSpc>
              <a:spcBef>
                <a:spcPts val="1800"/>
              </a:spcBef>
              <a:buFont typeface="Arial" panose="020B0604020202020204" pitchFamily="34" charset="0"/>
              <a:buNone/>
            </a:pPr>
            <a:r>
              <a:rPr lang="en-US" altLang="ja-JP" dirty="0">
                <a:solidFill>
                  <a:srgbClr val="FF0000"/>
                </a:solidFill>
                <a:latin typeface="Arial" panose="020B0604020202020204" pitchFamily="34" charset="0"/>
                <a:ea typeface="游明朝" panose="02020400000000000000" pitchFamily="18" charset="-128"/>
              </a:rPr>
              <a:t> </a:t>
            </a:r>
            <a:r>
              <a:rPr lang="en-US" altLang="ja-JP" dirty="0">
                <a:latin typeface="Arial" panose="020B0604020202020204" pitchFamily="34" charset="0"/>
                <a:ea typeface="游明朝" panose="02020400000000000000" pitchFamily="18" charset="-128"/>
              </a:rPr>
              <a:t>Hong Kong chapter has meetings and CPD workshops.</a:t>
            </a:r>
          </a:p>
        </p:txBody>
      </p:sp>
      <p:pic>
        <p:nvPicPr>
          <p:cNvPr id="7" name="Picture 8" descr="中国の国旗">
            <a:extLst>
              <a:ext uri="{FF2B5EF4-FFF2-40B4-BE49-F238E27FC236}">
                <a16:creationId xmlns:a16="http://schemas.microsoft.com/office/drawing/2014/main" id="{EBCBA0CF-F897-402F-A147-8B63B9095D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364" y="4522068"/>
            <a:ext cx="874000" cy="585268"/>
          </a:xfrm>
          <a:prstGeom prst="rect">
            <a:avLst/>
          </a:prstGeom>
          <a:noFill/>
          <a:extLst>
            <a:ext uri="{909E8E84-426E-40DD-AFC4-6F175D3DCCD1}">
              <a14:hiddenFill xmlns:a14="http://schemas.microsoft.com/office/drawing/2010/main">
                <a:solidFill>
                  <a:srgbClr val="FFFFFF"/>
                </a:solidFill>
              </a14:hiddenFill>
            </a:ext>
          </a:extLst>
        </p:spPr>
      </p:pic>
      <p:sp>
        <p:nvSpPr>
          <p:cNvPr id="12" name="タイトル 1">
            <a:extLst>
              <a:ext uri="{FF2B5EF4-FFF2-40B4-BE49-F238E27FC236}">
                <a16:creationId xmlns:a16="http://schemas.microsoft.com/office/drawing/2014/main" id="{DE38D5CE-D21F-4825-8AB9-F30419647E1C}"/>
              </a:ext>
            </a:extLst>
          </p:cNvPr>
          <p:cNvSpPr txBox="1">
            <a:spLocks/>
          </p:cNvSpPr>
          <p:nvPr/>
        </p:nvSpPr>
        <p:spPr>
          <a:xfrm>
            <a:off x="-1" y="257677"/>
            <a:ext cx="11832645" cy="7673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3600" dirty="0">
                <a:solidFill>
                  <a:srgbClr val="0070C0"/>
                </a:solidFill>
                <a:latin typeface="Arial" panose="020B0604020202020204" pitchFamily="34" charset="0"/>
                <a:cs typeface="Arial" panose="020B0604020202020204" pitchFamily="34" charset="0"/>
              </a:rPr>
              <a:t>The </a:t>
            </a:r>
            <a:r>
              <a:rPr lang="en-US" altLang="ja-JP" sz="3600" dirty="0">
                <a:solidFill>
                  <a:schemeClr val="accent1"/>
                </a:solidFill>
                <a:latin typeface="Arial" panose="020B0604020202020204" pitchFamily="34" charset="0"/>
                <a:cs typeface="Arial" panose="020B0604020202020204" pitchFamily="34" charset="0"/>
              </a:rPr>
              <a:t>results </a:t>
            </a:r>
            <a:r>
              <a:rPr lang="en-US" altLang="ja-JP" sz="3600" dirty="0">
                <a:solidFill>
                  <a:srgbClr val="0070C0"/>
                </a:solidFill>
                <a:latin typeface="Arial" panose="020B0604020202020204" pitchFamily="34" charset="0"/>
                <a:cs typeface="Arial" panose="020B0604020202020204" pitchFamily="34" charset="0"/>
              </a:rPr>
              <a:t>of survey (10)</a:t>
            </a:r>
            <a:endParaRPr lang="ja-JP" altLang="en-US" sz="3600" dirty="0">
              <a:solidFill>
                <a:srgbClr val="0070C0"/>
              </a:solidFill>
              <a:latin typeface="Arial" panose="020B0604020202020204" pitchFamily="34" charset="0"/>
              <a:cs typeface="Arial" panose="020B0604020202020204" pitchFamily="34" charset="0"/>
            </a:endParaRPr>
          </a:p>
        </p:txBody>
      </p:sp>
      <p:sp>
        <p:nvSpPr>
          <p:cNvPr id="6" name="スライド番号プレースホルダー 5"/>
          <p:cNvSpPr>
            <a:spLocks noGrp="1"/>
          </p:cNvSpPr>
          <p:nvPr>
            <p:ph type="sldNum" sz="quarter" idx="12"/>
          </p:nvPr>
        </p:nvSpPr>
        <p:spPr/>
        <p:txBody>
          <a:bodyPr/>
          <a:lstStyle/>
          <a:p>
            <a:fld id="{8B969BFF-7B38-477E-A974-F657EEF05232}" type="slidenum">
              <a:rPr kumimoji="1" lang="ja-JP" altLang="en-US" smtClean="0"/>
              <a:pPr/>
              <a:t>20</a:t>
            </a:fld>
            <a:endParaRPr kumimoji="1" lang="ja-JP" altLang="en-US" dirty="0"/>
          </a:p>
        </p:txBody>
      </p:sp>
    </p:spTree>
    <p:extLst>
      <p:ext uri="{BB962C8B-B14F-4D97-AF65-F5344CB8AC3E}">
        <p14:creationId xmlns:p14="http://schemas.microsoft.com/office/powerpoint/2010/main" val="3861393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329526E-14B1-47A0-8EB7-33FC33B18EDC}"/>
              </a:ext>
            </a:extLst>
          </p:cNvPr>
          <p:cNvSpPr txBox="1"/>
          <p:nvPr/>
        </p:nvSpPr>
        <p:spPr>
          <a:xfrm>
            <a:off x="219793" y="3321613"/>
            <a:ext cx="1704109" cy="369332"/>
          </a:xfrm>
          <a:prstGeom prst="rect">
            <a:avLst/>
          </a:prstGeom>
          <a:noFill/>
        </p:spPr>
        <p:txBody>
          <a:bodyPr wrap="square" rtlCol="0">
            <a:spAutoFit/>
          </a:bodyPr>
          <a:lstStyle/>
          <a:p>
            <a:pPr algn="ctr"/>
            <a:r>
              <a:rPr kumimoji="1" lang="en-US" altLang="ja-JP" sz="1800" dirty="0">
                <a:latin typeface="Arial" panose="020B0604020202020204" pitchFamily="34" charset="0"/>
                <a:cs typeface="Arial" panose="020B0604020202020204" pitchFamily="34" charset="0"/>
              </a:rPr>
              <a:t>INDIA</a:t>
            </a:r>
            <a:endParaRPr kumimoji="1" lang="ja-JP" altLang="en-US" sz="1800" dirty="0">
              <a:latin typeface="Arial" panose="020B0604020202020204" pitchFamily="34" charset="0"/>
              <a:cs typeface="Arial" panose="020B0604020202020204" pitchFamily="34" charset="0"/>
            </a:endParaRPr>
          </a:p>
        </p:txBody>
      </p:sp>
      <p:sp>
        <p:nvSpPr>
          <p:cNvPr id="18" name="コンテンツ プレースホルダー 2">
            <a:extLst>
              <a:ext uri="{FF2B5EF4-FFF2-40B4-BE49-F238E27FC236}">
                <a16:creationId xmlns:a16="http://schemas.microsoft.com/office/drawing/2014/main" id="{55201E26-4C5D-422C-AD08-8422432F9831}"/>
              </a:ext>
            </a:extLst>
          </p:cNvPr>
          <p:cNvSpPr txBox="1">
            <a:spLocks/>
          </p:cNvSpPr>
          <p:nvPr/>
        </p:nvSpPr>
        <p:spPr>
          <a:xfrm>
            <a:off x="1791360" y="3199617"/>
            <a:ext cx="10255498" cy="25416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(Answer(s))</a:t>
            </a:r>
          </a:p>
          <a:p>
            <a:pPr marL="0" indent="0">
              <a:lnSpc>
                <a:spcPts val="3600"/>
              </a:lnSpc>
              <a:spcBef>
                <a:spcPts val="600"/>
              </a:spcBef>
              <a:buFont typeface="Arial" panose="020B0604020202020204" pitchFamily="34" charset="0"/>
              <a:buNone/>
            </a:pPr>
            <a:r>
              <a:rPr lang="en-US" altLang="ja-JP" dirty="0">
                <a:latin typeface="Arial" panose="020B0604020202020204" pitchFamily="34" charset="0"/>
                <a:ea typeface="游明朝" panose="02020400000000000000" pitchFamily="18" charset="-128"/>
              </a:rPr>
              <a:t>As India chapter is relatively new, so there has been not  many activities taken place except the meeting of the establishment of the chapter.</a:t>
            </a:r>
          </a:p>
        </p:txBody>
      </p:sp>
      <p:sp>
        <p:nvSpPr>
          <p:cNvPr id="13" name="テキスト ボックス 12">
            <a:extLst>
              <a:ext uri="{FF2B5EF4-FFF2-40B4-BE49-F238E27FC236}">
                <a16:creationId xmlns:a16="http://schemas.microsoft.com/office/drawing/2014/main" id="{52F2BB8F-6F7C-41C8-91C0-46097E153A69}"/>
              </a:ext>
            </a:extLst>
          </p:cNvPr>
          <p:cNvSpPr txBox="1"/>
          <p:nvPr/>
        </p:nvSpPr>
        <p:spPr>
          <a:xfrm>
            <a:off x="219793" y="5195699"/>
            <a:ext cx="1704109" cy="369332"/>
          </a:xfrm>
          <a:prstGeom prst="rect">
            <a:avLst/>
          </a:prstGeom>
          <a:noFill/>
        </p:spPr>
        <p:txBody>
          <a:bodyPr wrap="square" rtlCol="0">
            <a:spAutoFit/>
          </a:bodyPr>
          <a:lstStyle/>
          <a:p>
            <a:pPr algn="ctr"/>
            <a:r>
              <a:rPr kumimoji="1" lang="en-US" altLang="ja-JP" sz="1800" dirty="0">
                <a:latin typeface="Arial" panose="020B0604020202020204" pitchFamily="34" charset="0"/>
                <a:cs typeface="Arial" panose="020B0604020202020204" pitchFamily="34" charset="0"/>
              </a:rPr>
              <a:t>INDNESIA</a:t>
            </a:r>
            <a:endParaRPr kumimoji="1" lang="ja-JP" altLang="en-US" sz="1800" dirty="0">
              <a:latin typeface="Arial" panose="020B0604020202020204" pitchFamily="34" charset="0"/>
              <a:cs typeface="Arial" panose="020B0604020202020204" pitchFamily="34" charset="0"/>
            </a:endParaRPr>
          </a:p>
        </p:txBody>
      </p:sp>
      <p:pic>
        <p:nvPicPr>
          <p:cNvPr id="15" name="Picture 12" descr="インドネシアの国旗">
            <a:extLst>
              <a:ext uri="{FF2B5EF4-FFF2-40B4-BE49-F238E27FC236}">
                <a16:creationId xmlns:a16="http://schemas.microsoft.com/office/drawing/2014/main" id="{ECC612A7-9A59-49AB-9CDD-E811FA297F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918" y="5654266"/>
            <a:ext cx="840385" cy="562758"/>
          </a:xfrm>
          <a:prstGeom prst="rect">
            <a:avLst/>
          </a:prstGeom>
          <a:noFill/>
          <a:extLst>
            <a:ext uri="{909E8E84-426E-40DD-AFC4-6F175D3DCCD1}">
              <a14:hiddenFill xmlns:a14="http://schemas.microsoft.com/office/drawing/2010/main">
                <a:solidFill>
                  <a:srgbClr val="FFFFFF"/>
                </a:solidFill>
              </a14:hiddenFill>
            </a:ext>
          </a:extLst>
        </p:spPr>
      </p:pic>
      <p:sp>
        <p:nvSpPr>
          <p:cNvPr id="16" name="コンテンツ プレースホルダー 2">
            <a:extLst>
              <a:ext uri="{FF2B5EF4-FFF2-40B4-BE49-F238E27FC236}">
                <a16:creationId xmlns:a16="http://schemas.microsoft.com/office/drawing/2014/main" id="{5666D103-090D-4A3F-8ADF-00FE0FDBBECC}"/>
              </a:ext>
            </a:extLst>
          </p:cNvPr>
          <p:cNvSpPr txBox="1">
            <a:spLocks/>
          </p:cNvSpPr>
          <p:nvPr/>
        </p:nvSpPr>
        <p:spPr>
          <a:xfrm>
            <a:off x="1601020" y="5483594"/>
            <a:ext cx="10231624" cy="93773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74625" indent="-174625">
              <a:lnSpc>
                <a:spcPts val="3600"/>
              </a:lnSpc>
              <a:spcBef>
                <a:spcPts val="1800"/>
              </a:spcBef>
              <a:buFont typeface="Arial" panose="020B0604020202020204" pitchFamily="34" charset="0"/>
              <a:buNone/>
            </a:pPr>
            <a:r>
              <a:rPr lang="en-US" altLang="ja-JP" dirty="0">
                <a:solidFill>
                  <a:srgbClr val="0070C0"/>
                </a:solidFill>
                <a:latin typeface="Arial" panose="020B0604020202020204" pitchFamily="34" charset="0"/>
                <a:ea typeface="游明朝" panose="02020400000000000000" pitchFamily="18" charset="-128"/>
              </a:rPr>
              <a:t>  </a:t>
            </a:r>
            <a:r>
              <a:rPr lang="en-US" altLang="ja-JP" dirty="0">
                <a:latin typeface="Arial" panose="020B0604020202020204" pitchFamily="34" charset="0"/>
                <a:ea typeface="游明朝" panose="02020400000000000000" pitchFamily="18" charset="-128"/>
              </a:rPr>
              <a:t>The respondent in Indonesia says “Workshops might be     good idea.”</a:t>
            </a:r>
          </a:p>
        </p:txBody>
      </p:sp>
      <p:pic>
        <p:nvPicPr>
          <p:cNvPr id="6" name="Picture 10" descr="インドの国旗">
            <a:extLst>
              <a:ext uri="{FF2B5EF4-FFF2-40B4-BE49-F238E27FC236}">
                <a16:creationId xmlns:a16="http://schemas.microsoft.com/office/drawing/2014/main" id="{AC8FA816-43DD-4BF9-A484-ACC01511A5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319" y="3797384"/>
            <a:ext cx="874000" cy="585268"/>
          </a:xfrm>
          <a:prstGeom prst="rect">
            <a:avLst/>
          </a:prstGeom>
          <a:noFill/>
          <a:extLst>
            <a:ext uri="{909E8E84-426E-40DD-AFC4-6F175D3DCCD1}">
              <a14:hiddenFill xmlns:a14="http://schemas.microsoft.com/office/drawing/2010/main">
                <a:solidFill>
                  <a:srgbClr val="FFFFFF"/>
                </a:solidFill>
              </a14:hiddenFill>
            </a:ext>
          </a:extLst>
        </p:spPr>
      </p:pic>
      <p:sp>
        <p:nvSpPr>
          <p:cNvPr id="12" name="タイトル 1">
            <a:extLst>
              <a:ext uri="{FF2B5EF4-FFF2-40B4-BE49-F238E27FC236}">
                <a16:creationId xmlns:a16="http://schemas.microsoft.com/office/drawing/2014/main" id="{3357277F-FBB2-464E-9676-76741CE08A8B}"/>
              </a:ext>
            </a:extLst>
          </p:cNvPr>
          <p:cNvSpPr txBox="1">
            <a:spLocks/>
          </p:cNvSpPr>
          <p:nvPr/>
        </p:nvSpPr>
        <p:spPr>
          <a:xfrm>
            <a:off x="-1" y="257677"/>
            <a:ext cx="11832645" cy="7673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3600" dirty="0">
                <a:solidFill>
                  <a:srgbClr val="0070C0"/>
                </a:solidFill>
                <a:latin typeface="Arial" panose="020B0604020202020204" pitchFamily="34" charset="0"/>
                <a:cs typeface="Arial" panose="020B0604020202020204" pitchFamily="34" charset="0"/>
              </a:rPr>
              <a:t>The </a:t>
            </a:r>
            <a:r>
              <a:rPr lang="en-US" altLang="ja-JP" sz="3600" dirty="0">
                <a:solidFill>
                  <a:schemeClr val="accent1"/>
                </a:solidFill>
                <a:latin typeface="Arial" panose="020B0604020202020204" pitchFamily="34" charset="0"/>
                <a:cs typeface="Arial" panose="020B0604020202020204" pitchFamily="34" charset="0"/>
              </a:rPr>
              <a:t>results </a:t>
            </a:r>
            <a:r>
              <a:rPr lang="en-US" altLang="ja-JP" sz="3600" dirty="0">
                <a:solidFill>
                  <a:srgbClr val="0070C0"/>
                </a:solidFill>
                <a:latin typeface="Arial" panose="020B0604020202020204" pitchFamily="34" charset="0"/>
                <a:cs typeface="Arial" panose="020B0604020202020204" pitchFamily="34" charset="0"/>
              </a:rPr>
              <a:t>of survey (10)</a:t>
            </a:r>
            <a:endParaRPr lang="ja-JP" altLang="en-US" sz="3600" dirty="0">
              <a:solidFill>
                <a:srgbClr val="0070C0"/>
              </a:solidFill>
              <a:latin typeface="Arial" panose="020B0604020202020204" pitchFamily="34" charset="0"/>
              <a:cs typeface="Arial" panose="020B0604020202020204" pitchFamily="34" charset="0"/>
            </a:endParaRPr>
          </a:p>
        </p:txBody>
      </p:sp>
      <p:sp>
        <p:nvSpPr>
          <p:cNvPr id="11"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561319" y="756605"/>
            <a:ext cx="10936579" cy="2353777"/>
          </a:xfrm>
        </p:spPr>
        <p:txBody>
          <a:bodyPr>
            <a:noAutofit/>
          </a:bodyPr>
          <a:lstStyle/>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(Question 10)</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How do you FPEs at your Chapter work together?</a:t>
            </a:r>
            <a:br>
              <a:rPr lang="en-US" altLang="ja-JP" dirty="0">
                <a:effectLst/>
                <a:latin typeface="Arial" panose="020B0604020202020204" pitchFamily="34" charset="0"/>
                <a:ea typeface="游明朝" panose="02020400000000000000" pitchFamily="18" charset="-128"/>
              </a:rPr>
            </a:br>
            <a:r>
              <a:rPr lang="en-US" altLang="ja-JP" dirty="0">
                <a:effectLst/>
                <a:latin typeface="Arial" panose="020B0604020202020204" pitchFamily="34" charset="0"/>
                <a:ea typeface="游明朝" panose="02020400000000000000" pitchFamily="18" charset="-128"/>
              </a:rPr>
              <a:t>Meetings, workshops, site tours, etc.? </a:t>
            </a:r>
            <a:br>
              <a:rPr lang="en-US" altLang="ja-JP" dirty="0">
                <a:effectLst/>
                <a:latin typeface="Arial" panose="020B0604020202020204" pitchFamily="34" charset="0"/>
                <a:ea typeface="游明朝" panose="02020400000000000000" pitchFamily="18" charset="-128"/>
              </a:rPr>
            </a:br>
            <a:r>
              <a:rPr lang="en-US" altLang="ja-JP" dirty="0">
                <a:effectLst/>
                <a:latin typeface="Arial" panose="020B0604020202020204" pitchFamily="34" charset="0"/>
                <a:ea typeface="游明朝" panose="02020400000000000000" pitchFamily="18" charset="-128"/>
              </a:rPr>
              <a:t>What activities/events work well? </a:t>
            </a:r>
            <a:br>
              <a:rPr lang="en-US" altLang="ja-JP" dirty="0">
                <a:effectLst/>
                <a:latin typeface="Arial" panose="020B0604020202020204" pitchFamily="34" charset="0"/>
                <a:ea typeface="游明朝" panose="02020400000000000000" pitchFamily="18" charset="-128"/>
              </a:rPr>
            </a:br>
            <a:r>
              <a:rPr lang="en-US" altLang="ja-JP" dirty="0">
                <a:effectLst/>
                <a:latin typeface="Arial" panose="020B0604020202020204" pitchFamily="34" charset="0"/>
                <a:ea typeface="游明朝" panose="02020400000000000000" pitchFamily="18" charset="-128"/>
              </a:rPr>
              <a:t>What about things not working well?</a:t>
            </a:r>
          </a:p>
        </p:txBody>
      </p:sp>
      <p:sp>
        <p:nvSpPr>
          <p:cNvPr id="7" name="スライド番号プレースホルダー 6"/>
          <p:cNvSpPr>
            <a:spLocks noGrp="1"/>
          </p:cNvSpPr>
          <p:nvPr>
            <p:ph type="sldNum" sz="quarter" idx="12"/>
          </p:nvPr>
        </p:nvSpPr>
        <p:spPr/>
        <p:txBody>
          <a:bodyPr/>
          <a:lstStyle/>
          <a:p>
            <a:fld id="{8B969BFF-7B38-477E-A974-F657EEF05232}" type="slidenum">
              <a:rPr kumimoji="1" lang="ja-JP" altLang="en-US" smtClean="0"/>
              <a:pPr/>
              <a:t>21</a:t>
            </a:fld>
            <a:endParaRPr kumimoji="1" lang="ja-JP" altLang="en-US" dirty="0"/>
          </a:p>
        </p:txBody>
      </p:sp>
    </p:spTree>
    <p:extLst>
      <p:ext uri="{BB962C8B-B14F-4D97-AF65-F5344CB8AC3E}">
        <p14:creationId xmlns:p14="http://schemas.microsoft.com/office/powerpoint/2010/main" val="2772886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329526E-14B1-47A0-8EB7-33FC33B18EDC}"/>
              </a:ext>
            </a:extLst>
          </p:cNvPr>
          <p:cNvSpPr txBox="1"/>
          <p:nvPr/>
        </p:nvSpPr>
        <p:spPr>
          <a:xfrm>
            <a:off x="54312" y="3317699"/>
            <a:ext cx="1704109" cy="369332"/>
          </a:xfrm>
          <a:prstGeom prst="rect">
            <a:avLst/>
          </a:prstGeom>
          <a:noFill/>
        </p:spPr>
        <p:txBody>
          <a:bodyPr wrap="square" rtlCol="0">
            <a:spAutoFit/>
          </a:bodyPr>
          <a:lstStyle/>
          <a:p>
            <a:pPr algn="ctr"/>
            <a:r>
              <a:rPr kumimoji="1" lang="en-US" altLang="ja-JP" sz="1800" dirty="0">
                <a:latin typeface="Arial" panose="020B0604020202020204" pitchFamily="34" charset="0"/>
                <a:cs typeface="Arial" panose="020B0604020202020204" pitchFamily="34" charset="0"/>
              </a:rPr>
              <a:t>JAPAN</a:t>
            </a:r>
            <a:endParaRPr kumimoji="1" lang="ja-JP" altLang="en-US" sz="1800" dirty="0">
              <a:latin typeface="Arial" panose="020B0604020202020204" pitchFamily="34" charset="0"/>
              <a:cs typeface="Arial" panose="020B0604020202020204" pitchFamily="34" charset="0"/>
            </a:endParaRPr>
          </a:p>
        </p:txBody>
      </p:sp>
      <p:sp>
        <p:nvSpPr>
          <p:cNvPr id="18" name="コンテンツ プレースホルダー 2">
            <a:extLst>
              <a:ext uri="{FF2B5EF4-FFF2-40B4-BE49-F238E27FC236}">
                <a16:creationId xmlns:a16="http://schemas.microsoft.com/office/drawing/2014/main" id="{55201E26-4C5D-422C-AD08-8422432F9831}"/>
              </a:ext>
            </a:extLst>
          </p:cNvPr>
          <p:cNvSpPr txBox="1">
            <a:spLocks/>
          </p:cNvSpPr>
          <p:nvPr/>
        </p:nvSpPr>
        <p:spPr>
          <a:xfrm>
            <a:off x="1908685" y="3209684"/>
            <a:ext cx="9923959" cy="139991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(Answer(s))</a:t>
            </a:r>
            <a:br>
              <a:rPr lang="en-US" altLang="ja-JP" dirty="0">
                <a:solidFill>
                  <a:srgbClr val="0070C0"/>
                </a:solidFill>
                <a:latin typeface="Arial" panose="020B0604020202020204" pitchFamily="34" charset="0"/>
                <a:ea typeface="游明朝" panose="02020400000000000000" pitchFamily="18" charset="-128"/>
              </a:rPr>
            </a:br>
            <a:r>
              <a:rPr lang="en-US" altLang="ja-JP" dirty="0">
                <a:latin typeface="Arial" panose="020B0604020202020204" pitchFamily="34" charset="0"/>
                <a:ea typeface="游明朝" panose="02020400000000000000" pitchFamily="18" charset="-128"/>
              </a:rPr>
              <a:t>Japan chapter holds the general meeting annually, WG activities concerning the current fire safety issues, seminars, and site tours.</a:t>
            </a:r>
          </a:p>
        </p:txBody>
      </p:sp>
      <p:pic>
        <p:nvPicPr>
          <p:cNvPr id="6" name="Picture 4" descr="日本の国旗">
            <a:extLst>
              <a:ext uri="{FF2B5EF4-FFF2-40B4-BE49-F238E27FC236}">
                <a16:creationId xmlns:a16="http://schemas.microsoft.com/office/drawing/2014/main" id="{D01F662D-A3CB-43A9-B4CF-E0246124FD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250" y="3781931"/>
            <a:ext cx="840384" cy="5627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0" descr="マカオの旗 - Wikipedia">
            <a:extLst>
              <a:ext uri="{FF2B5EF4-FFF2-40B4-BE49-F238E27FC236}">
                <a16:creationId xmlns:a16="http://schemas.microsoft.com/office/drawing/2014/main" id="{7502BE5C-2279-4648-87E7-C1843F24AC1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8903" y="5735475"/>
            <a:ext cx="840384" cy="559179"/>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C4BFE5DA-3564-464D-A5C8-24959C60C08A}"/>
              </a:ext>
            </a:extLst>
          </p:cNvPr>
          <p:cNvSpPr txBox="1"/>
          <p:nvPr/>
        </p:nvSpPr>
        <p:spPr>
          <a:xfrm>
            <a:off x="137346" y="5395600"/>
            <a:ext cx="1704109" cy="369332"/>
          </a:xfrm>
          <a:prstGeom prst="rect">
            <a:avLst/>
          </a:prstGeom>
          <a:noFill/>
        </p:spPr>
        <p:txBody>
          <a:bodyPr wrap="square" rtlCol="0">
            <a:spAutoFit/>
          </a:bodyPr>
          <a:lstStyle/>
          <a:p>
            <a:pPr algn="ctr"/>
            <a:r>
              <a:rPr kumimoji="1" lang="en-US" altLang="ja-JP" sz="1800" dirty="0">
                <a:latin typeface="Arial" panose="020B0604020202020204" pitchFamily="34" charset="0"/>
                <a:cs typeface="Arial" panose="020B0604020202020204" pitchFamily="34" charset="0"/>
              </a:rPr>
              <a:t>MACAU</a:t>
            </a:r>
            <a:endParaRPr kumimoji="1" lang="ja-JP" altLang="en-US" sz="1800" dirty="0">
              <a:latin typeface="Arial" panose="020B0604020202020204" pitchFamily="34" charset="0"/>
              <a:cs typeface="Arial" panose="020B0604020202020204" pitchFamily="34" charset="0"/>
            </a:endParaRPr>
          </a:p>
        </p:txBody>
      </p:sp>
      <p:sp>
        <p:nvSpPr>
          <p:cNvPr id="14" name="コンテンツ プレースホルダー 2">
            <a:extLst>
              <a:ext uri="{FF2B5EF4-FFF2-40B4-BE49-F238E27FC236}">
                <a16:creationId xmlns:a16="http://schemas.microsoft.com/office/drawing/2014/main" id="{B7CC52D3-71CD-4D2C-A747-E93DBBFE7B19}"/>
              </a:ext>
            </a:extLst>
          </p:cNvPr>
          <p:cNvSpPr txBox="1">
            <a:spLocks/>
          </p:cNvSpPr>
          <p:nvPr/>
        </p:nvSpPr>
        <p:spPr>
          <a:xfrm>
            <a:off x="1841455" y="5187416"/>
            <a:ext cx="10234431" cy="16552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600"/>
              </a:lnSpc>
              <a:spcBef>
                <a:spcPts val="1800"/>
              </a:spcBef>
              <a:buFont typeface="Arial" panose="020B0604020202020204" pitchFamily="34" charset="0"/>
              <a:buNone/>
            </a:pPr>
            <a:r>
              <a:rPr lang="en-US" altLang="ja-JP" dirty="0">
                <a:latin typeface="Arial" panose="020B0604020202020204" pitchFamily="34" charset="0"/>
                <a:ea typeface="游明朝" panose="02020400000000000000" pitchFamily="18" charset="-128"/>
              </a:rPr>
              <a:t>In Macau chapter, local members share new and relevant developments to keep their skill current and active.  Members participate in on-line seminars and courses when possible.</a:t>
            </a:r>
          </a:p>
        </p:txBody>
      </p:sp>
      <p:sp>
        <p:nvSpPr>
          <p:cNvPr id="12" name="タイトル 1">
            <a:extLst>
              <a:ext uri="{FF2B5EF4-FFF2-40B4-BE49-F238E27FC236}">
                <a16:creationId xmlns:a16="http://schemas.microsoft.com/office/drawing/2014/main" id="{C10F9027-DA5B-4530-A04F-82A2BC52DDF2}"/>
              </a:ext>
            </a:extLst>
          </p:cNvPr>
          <p:cNvSpPr txBox="1">
            <a:spLocks/>
          </p:cNvSpPr>
          <p:nvPr/>
        </p:nvSpPr>
        <p:spPr>
          <a:xfrm>
            <a:off x="-1" y="257677"/>
            <a:ext cx="11832645" cy="7673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3600" dirty="0">
                <a:solidFill>
                  <a:srgbClr val="0070C0"/>
                </a:solidFill>
                <a:latin typeface="Arial" panose="020B0604020202020204" pitchFamily="34" charset="0"/>
                <a:cs typeface="Arial" panose="020B0604020202020204" pitchFamily="34" charset="0"/>
              </a:rPr>
              <a:t>The </a:t>
            </a:r>
            <a:r>
              <a:rPr lang="en-US" altLang="ja-JP" sz="3600" dirty="0">
                <a:solidFill>
                  <a:schemeClr val="accent1"/>
                </a:solidFill>
                <a:latin typeface="Arial" panose="020B0604020202020204" pitchFamily="34" charset="0"/>
                <a:cs typeface="Arial" panose="020B0604020202020204" pitchFamily="34" charset="0"/>
              </a:rPr>
              <a:t>results </a:t>
            </a:r>
            <a:r>
              <a:rPr lang="en-US" altLang="ja-JP" sz="3600" dirty="0">
                <a:solidFill>
                  <a:srgbClr val="0070C0"/>
                </a:solidFill>
                <a:latin typeface="Arial" panose="020B0604020202020204" pitchFamily="34" charset="0"/>
                <a:cs typeface="Arial" panose="020B0604020202020204" pitchFamily="34" charset="0"/>
              </a:rPr>
              <a:t>of survey (10)</a:t>
            </a:r>
            <a:endParaRPr lang="ja-JP" altLang="en-US" sz="3600" dirty="0">
              <a:solidFill>
                <a:srgbClr val="0070C0"/>
              </a:solidFill>
              <a:latin typeface="Arial" panose="020B0604020202020204" pitchFamily="34" charset="0"/>
              <a:cs typeface="Arial" panose="020B0604020202020204" pitchFamily="34" charset="0"/>
            </a:endParaRPr>
          </a:p>
        </p:txBody>
      </p:sp>
      <p:sp>
        <p:nvSpPr>
          <p:cNvPr id="11"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500678" y="688726"/>
            <a:ext cx="10936579" cy="2353777"/>
          </a:xfrm>
        </p:spPr>
        <p:txBody>
          <a:bodyPr>
            <a:noAutofit/>
          </a:bodyPr>
          <a:lstStyle/>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(Question 10)</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How do you FPEs at your Chapter work together?</a:t>
            </a:r>
            <a:br>
              <a:rPr lang="en-US" altLang="ja-JP" dirty="0">
                <a:effectLst/>
                <a:latin typeface="Arial" panose="020B0604020202020204" pitchFamily="34" charset="0"/>
                <a:ea typeface="游明朝" panose="02020400000000000000" pitchFamily="18" charset="-128"/>
              </a:rPr>
            </a:br>
            <a:r>
              <a:rPr lang="en-US" altLang="ja-JP" dirty="0">
                <a:effectLst/>
                <a:latin typeface="Arial" panose="020B0604020202020204" pitchFamily="34" charset="0"/>
                <a:ea typeface="游明朝" panose="02020400000000000000" pitchFamily="18" charset="-128"/>
              </a:rPr>
              <a:t>Meetings, workshops, site tours, etc.? </a:t>
            </a:r>
            <a:br>
              <a:rPr lang="en-US" altLang="ja-JP" dirty="0">
                <a:effectLst/>
                <a:latin typeface="Arial" panose="020B0604020202020204" pitchFamily="34" charset="0"/>
                <a:ea typeface="游明朝" panose="02020400000000000000" pitchFamily="18" charset="-128"/>
              </a:rPr>
            </a:br>
            <a:r>
              <a:rPr lang="en-US" altLang="ja-JP" dirty="0">
                <a:effectLst/>
                <a:latin typeface="Arial" panose="020B0604020202020204" pitchFamily="34" charset="0"/>
                <a:ea typeface="游明朝" panose="02020400000000000000" pitchFamily="18" charset="-128"/>
              </a:rPr>
              <a:t>What activities/events work well? </a:t>
            </a:r>
            <a:br>
              <a:rPr lang="en-US" altLang="ja-JP" dirty="0">
                <a:effectLst/>
                <a:latin typeface="Arial" panose="020B0604020202020204" pitchFamily="34" charset="0"/>
                <a:ea typeface="游明朝" panose="02020400000000000000" pitchFamily="18" charset="-128"/>
              </a:rPr>
            </a:br>
            <a:r>
              <a:rPr lang="en-US" altLang="ja-JP" dirty="0">
                <a:effectLst/>
                <a:latin typeface="Arial" panose="020B0604020202020204" pitchFamily="34" charset="0"/>
                <a:ea typeface="游明朝" panose="02020400000000000000" pitchFamily="18" charset="-128"/>
              </a:rPr>
              <a:t>What about things not working well?</a:t>
            </a:r>
          </a:p>
        </p:txBody>
      </p:sp>
      <p:sp>
        <p:nvSpPr>
          <p:cNvPr id="9" name="スライド番号プレースホルダー 8"/>
          <p:cNvSpPr>
            <a:spLocks noGrp="1"/>
          </p:cNvSpPr>
          <p:nvPr>
            <p:ph type="sldNum" sz="quarter" idx="12"/>
          </p:nvPr>
        </p:nvSpPr>
        <p:spPr/>
        <p:txBody>
          <a:bodyPr/>
          <a:lstStyle/>
          <a:p>
            <a:fld id="{8B969BFF-7B38-477E-A974-F657EEF05232}" type="slidenum">
              <a:rPr kumimoji="1" lang="ja-JP" altLang="en-US" smtClean="0"/>
              <a:pPr/>
              <a:t>22</a:t>
            </a:fld>
            <a:endParaRPr kumimoji="1" lang="ja-JP" altLang="en-US" dirty="0"/>
          </a:p>
        </p:txBody>
      </p:sp>
    </p:spTree>
    <p:extLst>
      <p:ext uri="{BB962C8B-B14F-4D97-AF65-F5344CB8AC3E}">
        <p14:creationId xmlns:p14="http://schemas.microsoft.com/office/powerpoint/2010/main" val="2847562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コンテンツ プレースホルダー 2">
            <a:extLst>
              <a:ext uri="{FF2B5EF4-FFF2-40B4-BE49-F238E27FC236}">
                <a16:creationId xmlns:a16="http://schemas.microsoft.com/office/drawing/2014/main" id="{55201E26-4C5D-422C-AD08-8422432F9831}"/>
              </a:ext>
            </a:extLst>
          </p:cNvPr>
          <p:cNvSpPr txBox="1">
            <a:spLocks/>
          </p:cNvSpPr>
          <p:nvPr/>
        </p:nvSpPr>
        <p:spPr>
          <a:xfrm>
            <a:off x="2098965" y="3386079"/>
            <a:ext cx="9835280" cy="33353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600"/>
              </a:lnSpc>
              <a:spcBef>
                <a:spcPts val="1800"/>
              </a:spcBef>
              <a:buFont typeface="Arial" panose="020B0604020202020204" pitchFamily="34" charset="0"/>
              <a:buNone/>
            </a:pPr>
            <a:r>
              <a:rPr lang="en-US" altLang="ja-JP" dirty="0">
                <a:solidFill>
                  <a:srgbClr val="0070C0"/>
                </a:solidFill>
                <a:latin typeface="Arial" panose="020B0604020202020204" pitchFamily="34" charset="0"/>
                <a:ea typeface="游明朝" panose="02020400000000000000" pitchFamily="18" charset="-128"/>
              </a:rPr>
              <a:t>(Answer(s))</a:t>
            </a:r>
          </a:p>
          <a:p>
            <a:pPr marL="0" indent="0">
              <a:lnSpc>
                <a:spcPts val="3600"/>
              </a:lnSpc>
              <a:spcBef>
                <a:spcPts val="600"/>
              </a:spcBef>
              <a:buFont typeface="Arial" panose="020B0604020202020204" pitchFamily="34" charset="0"/>
              <a:buNone/>
            </a:pPr>
            <a:r>
              <a:rPr lang="en-US" altLang="ja-JP" dirty="0">
                <a:latin typeface="Arial" panose="020B0604020202020204" pitchFamily="34" charset="0"/>
                <a:ea typeface="游明朝" panose="02020400000000000000" pitchFamily="18" charset="-128"/>
              </a:rPr>
              <a:t>Monthly technical webinars are held by SFPE NZ Chapter.</a:t>
            </a:r>
            <a:br>
              <a:rPr lang="en-US" altLang="ja-JP" dirty="0">
                <a:latin typeface="Arial" panose="020B0604020202020204" pitchFamily="34" charset="0"/>
                <a:ea typeface="游明朝" panose="02020400000000000000" pitchFamily="18" charset="-128"/>
              </a:rPr>
            </a:br>
            <a:r>
              <a:rPr lang="en-US" altLang="ja-JP" dirty="0">
                <a:latin typeface="Arial" panose="020B0604020202020204" pitchFamily="34" charset="0"/>
                <a:ea typeface="游明朝" panose="02020400000000000000" pitchFamily="18" charset="-128"/>
              </a:rPr>
              <a:t>Some members of NZ chapter are represented on Standards committees and regulatory review committees.</a:t>
            </a:r>
            <a:br>
              <a:rPr lang="en-US" altLang="ja-JP" dirty="0">
                <a:latin typeface="Arial" panose="020B0604020202020204" pitchFamily="34" charset="0"/>
                <a:ea typeface="游明朝" panose="02020400000000000000" pitchFamily="18" charset="-128"/>
              </a:rPr>
            </a:br>
            <a:r>
              <a:rPr lang="en-US" altLang="ja-JP" dirty="0">
                <a:latin typeface="Arial" panose="020B0604020202020204" pitchFamily="34" charset="0"/>
                <a:ea typeface="游明朝" panose="02020400000000000000" pitchFamily="18" charset="-128"/>
              </a:rPr>
              <a:t>Emerging professional network has been facilitated by NZ Chapter for young engineers.  Annual fire safety conference is held in NZ.</a:t>
            </a:r>
            <a:br>
              <a:rPr lang="en-US" altLang="ja-JP" dirty="0">
                <a:latin typeface="Arial" panose="020B0604020202020204" pitchFamily="34" charset="0"/>
                <a:ea typeface="游明朝" panose="02020400000000000000" pitchFamily="18" charset="-128"/>
              </a:rPr>
            </a:br>
            <a:br>
              <a:rPr lang="en-US" altLang="ja-JP" dirty="0">
                <a:solidFill>
                  <a:srgbClr val="FF0000"/>
                </a:solidFill>
                <a:latin typeface="Arial" panose="020B0604020202020204" pitchFamily="34" charset="0"/>
                <a:ea typeface="游明朝" panose="02020400000000000000" pitchFamily="18" charset="-128"/>
              </a:rPr>
            </a:br>
            <a:endParaRPr lang="en-US" altLang="ja-JP" dirty="0">
              <a:solidFill>
                <a:srgbClr val="FF0000"/>
              </a:solidFill>
              <a:latin typeface="Arial" panose="020B0604020202020204" pitchFamily="34" charset="0"/>
              <a:ea typeface="游明朝" panose="02020400000000000000" pitchFamily="18" charset="-128"/>
            </a:endParaRPr>
          </a:p>
        </p:txBody>
      </p:sp>
      <p:sp>
        <p:nvSpPr>
          <p:cNvPr id="7" name="テキスト ボックス 6">
            <a:extLst>
              <a:ext uri="{FF2B5EF4-FFF2-40B4-BE49-F238E27FC236}">
                <a16:creationId xmlns:a16="http://schemas.microsoft.com/office/drawing/2014/main" id="{12684925-C50F-416C-B9E7-A91947606ECF}"/>
              </a:ext>
            </a:extLst>
          </p:cNvPr>
          <p:cNvSpPr txBox="1"/>
          <p:nvPr/>
        </p:nvSpPr>
        <p:spPr>
          <a:xfrm>
            <a:off x="206717" y="4377106"/>
            <a:ext cx="1892247" cy="369332"/>
          </a:xfrm>
          <a:prstGeom prst="rect">
            <a:avLst/>
          </a:prstGeom>
          <a:noFill/>
        </p:spPr>
        <p:txBody>
          <a:bodyPr wrap="square" rtlCol="0">
            <a:spAutoFit/>
          </a:bodyPr>
          <a:lstStyle/>
          <a:p>
            <a:pPr algn="ctr"/>
            <a:r>
              <a:rPr lang="en-US" altLang="ja-JP" dirty="0">
                <a:latin typeface="Arial" panose="020B0604020202020204" pitchFamily="34" charset="0"/>
                <a:cs typeface="Arial" panose="020B0604020202020204" pitchFamily="34" charset="0"/>
              </a:rPr>
              <a:t>NEW ZEELAND</a:t>
            </a:r>
            <a:endParaRPr kumimoji="1" lang="ja-JP" altLang="en-US" sz="1800" dirty="0">
              <a:latin typeface="Arial" panose="020B0604020202020204" pitchFamily="34" charset="0"/>
              <a:cs typeface="Arial" panose="020B0604020202020204" pitchFamily="34" charset="0"/>
            </a:endParaRPr>
          </a:p>
        </p:txBody>
      </p:sp>
      <p:pic>
        <p:nvPicPr>
          <p:cNvPr id="9" name="Picture 8" descr="ニュージーランドの国旗">
            <a:extLst>
              <a:ext uri="{FF2B5EF4-FFF2-40B4-BE49-F238E27FC236}">
                <a16:creationId xmlns:a16="http://schemas.microsoft.com/office/drawing/2014/main" id="{4450A2A5-F176-4D76-8ACA-E13BC0ECA8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840" y="4882161"/>
            <a:ext cx="874000" cy="585268"/>
          </a:xfrm>
          <a:prstGeom prst="rect">
            <a:avLst/>
          </a:prstGeom>
          <a:noFill/>
          <a:extLst>
            <a:ext uri="{909E8E84-426E-40DD-AFC4-6F175D3DCCD1}">
              <a14:hiddenFill xmlns:a14="http://schemas.microsoft.com/office/drawing/2010/main">
                <a:solidFill>
                  <a:srgbClr val="FFFFFF"/>
                </a:solidFill>
              </a14:hiddenFill>
            </a:ext>
          </a:extLst>
        </p:spPr>
      </p:pic>
      <p:sp>
        <p:nvSpPr>
          <p:cNvPr id="10" name="タイトル 1">
            <a:extLst>
              <a:ext uri="{FF2B5EF4-FFF2-40B4-BE49-F238E27FC236}">
                <a16:creationId xmlns:a16="http://schemas.microsoft.com/office/drawing/2014/main" id="{8FC5DEED-19D9-4DF0-9C02-4B42F374AF9C}"/>
              </a:ext>
            </a:extLst>
          </p:cNvPr>
          <p:cNvSpPr txBox="1">
            <a:spLocks/>
          </p:cNvSpPr>
          <p:nvPr/>
        </p:nvSpPr>
        <p:spPr>
          <a:xfrm>
            <a:off x="-1" y="257677"/>
            <a:ext cx="11832645" cy="7673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3600" dirty="0">
                <a:solidFill>
                  <a:srgbClr val="0070C0"/>
                </a:solidFill>
                <a:latin typeface="Arial" panose="020B0604020202020204" pitchFamily="34" charset="0"/>
                <a:cs typeface="Arial" panose="020B0604020202020204" pitchFamily="34" charset="0"/>
              </a:rPr>
              <a:t>The </a:t>
            </a:r>
            <a:r>
              <a:rPr lang="en-US" altLang="ja-JP" sz="3600" dirty="0">
                <a:solidFill>
                  <a:schemeClr val="accent1"/>
                </a:solidFill>
                <a:latin typeface="Arial" panose="020B0604020202020204" pitchFamily="34" charset="0"/>
                <a:cs typeface="Arial" panose="020B0604020202020204" pitchFamily="34" charset="0"/>
              </a:rPr>
              <a:t>results </a:t>
            </a:r>
            <a:r>
              <a:rPr lang="en-US" altLang="ja-JP" sz="3600" dirty="0">
                <a:solidFill>
                  <a:srgbClr val="0070C0"/>
                </a:solidFill>
                <a:latin typeface="Arial" panose="020B0604020202020204" pitchFamily="34" charset="0"/>
                <a:cs typeface="Arial" panose="020B0604020202020204" pitchFamily="34" charset="0"/>
              </a:rPr>
              <a:t>of survey (10)</a:t>
            </a:r>
            <a:endParaRPr lang="ja-JP" altLang="en-US" sz="3600" dirty="0">
              <a:solidFill>
                <a:srgbClr val="0070C0"/>
              </a:solidFill>
              <a:latin typeface="Arial" panose="020B0604020202020204" pitchFamily="34" charset="0"/>
              <a:cs typeface="Arial" panose="020B0604020202020204" pitchFamily="34" charset="0"/>
            </a:endParaRPr>
          </a:p>
        </p:txBody>
      </p:sp>
      <p:sp>
        <p:nvSpPr>
          <p:cNvPr id="8"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448031" y="1025066"/>
            <a:ext cx="10936579" cy="2353777"/>
          </a:xfrm>
        </p:spPr>
        <p:txBody>
          <a:bodyPr>
            <a:noAutofit/>
          </a:bodyPr>
          <a:lstStyle/>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(Question 10)</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How do you FPEs at your Chapter work together?</a:t>
            </a:r>
            <a:br>
              <a:rPr lang="en-US" altLang="ja-JP" dirty="0">
                <a:effectLst/>
                <a:latin typeface="Arial" panose="020B0604020202020204" pitchFamily="34" charset="0"/>
                <a:ea typeface="游明朝" panose="02020400000000000000" pitchFamily="18" charset="-128"/>
              </a:rPr>
            </a:br>
            <a:r>
              <a:rPr lang="en-US" altLang="ja-JP" dirty="0">
                <a:effectLst/>
                <a:latin typeface="Arial" panose="020B0604020202020204" pitchFamily="34" charset="0"/>
                <a:ea typeface="游明朝" panose="02020400000000000000" pitchFamily="18" charset="-128"/>
              </a:rPr>
              <a:t>Meetings, workshops, site tours, etc.? </a:t>
            </a:r>
            <a:br>
              <a:rPr lang="en-US" altLang="ja-JP" dirty="0">
                <a:effectLst/>
                <a:latin typeface="Arial" panose="020B0604020202020204" pitchFamily="34" charset="0"/>
                <a:ea typeface="游明朝" panose="02020400000000000000" pitchFamily="18" charset="-128"/>
              </a:rPr>
            </a:br>
            <a:r>
              <a:rPr lang="en-US" altLang="ja-JP" dirty="0">
                <a:effectLst/>
                <a:latin typeface="Arial" panose="020B0604020202020204" pitchFamily="34" charset="0"/>
                <a:ea typeface="游明朝" panose="02020400000000000000" pitchFamily="18" charset="-128"/>
              </a:rPr>
              <a:t>What activities/events work well? </a:t>
            </a:r>
            <a:br>
              <a:rPr lang="en-US" altLang="ja-JP" dirty="0">
                <a:effectLst/>
                <a:latin typeface="Arial" panose="020B0604020202020204" pitchFamily="34" charset="0"/>
                <a:ea typeface="游明朝" panose="02020400000000000000" pitchFamily="18" charset="-128"/>
              </a:rPr>
            </a:br>
            <a:r>
              <a:rPr lang="en-US" altLang="ja-JP" dirty="0">
                <a:effectLst/>
                <a:latin typeface="Arial" panose="020B0604020202020204" pitchFamily="34" charset="0"/>
                <a:ea typeface="游明朝" panose="02020400000000000000" pitchFamily="18" charset="-128"/>
              </a:rPr>
              <a:t>What about things not working well?</a:t>
            </a:r>
          </a:p>
        </p:txBody>
      </p:sp>
      <p:sp>
        <p:nvSpPr>
          <p:cNvPr id="5" name="スライド番号プレースホルダー 4"/>
          <p:cNvSpPr>
            <a:spLocks noGrp="1"/>
          </p:cNvSpPr>
          <p:nvPr>
            <p:ph type="sldNum" sz="quarter" idx="12"/>
          </p:nvPr>
        </p:nvSpPr>
        <p:spPr/>
        <p:txBody>
          <a:bodyPr/>
          <a:lstStyle/>
          <a:p>
            <a:fld id="{8B969BFF-7B38-477E-A974-F657EEF05232}" type="slidenum">
              <a:rPr kumimoji="1" lang="ja-JP" altLang="en-US" smtClean="0"/>
              <a:pPr/>
              <a:t>23</a:t>
            </a:fld>
            <a:endParaRPr kumimoji="1" lang="ja-JP" altLang="en-US" dirty="0"/>
          </a:p>
        </p:txBody>
      </p:sp>
    </p:spTree>
    <p:extLst>
      <p:ext uri="{BB962C8B-B14F-4D97-AF65-F5344CB8AC3E}">
        <p14:creationId xmlns:p14="http://schemas.microsoft.com/office/powerpoint/2010/main" val="144075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コンテンツ プレースホルダー 2">
            <a:extLst>
              <a:ext uri="{FF2B5EF4-FFF2-40B4-BE49-F238E27FC236}">
                <a16:creationId xmlns:a16="http://schemas.microsoft.com/office/drawing/2014/main" id="{55201E26-4C5D-422C-AD08-8422432F9831}"/>
              </a:ext>
            </a:extLst>
          </p:cNvPr>
          <p:cNvSpPr txBox="1">
            <a:spLocks/>
          </p:cNvSpPr>
          <p:nvPr/>
        </p:nvSpPr>
        <p:spPr>
          <a:xfrm>
            <a:off x="1764864" y="3587157"/>
            <a:ext cx="10427136" cy="29860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600"/>
              </a:lnSpc>
              <a:spcBef>
                <a:spcPts val="1800"/>
              </a:spcBef>
              <a:buFont typeface="Arial" panose="020B0604020202020204" pitchFamily="34" charset="0"/>
              <a:buNone/>
            </a:pPr>
            <a:r>
              <a:rPr lang="en-US" altLang="ja-JP" dirty="0">
                <a:solidFill>
                  <a:srgbClr val="0070C0"/>
                </a:solidFill>
                <a:latin typeface="Arial" panose="020B0604020202020204" pitchFamily="34" charset="0"/>
                <a:ea typeface="游明朝" panose="02020400000000000000" pitchFamily="18" charset="-128"/>
              </a:rPr>
              <a:t>(Answer(s))</a:t>
            </a:r>
          </a:p>
          <a:p>
            <a:pPr marL="0" indent="0">
              <a:lnSpc>
                <a:spcPts val="3600"/>
              </a:lnSpc>
              <a:spcBef>
                <a:spcPts val="600"/>
              </a:spcBef>
              <a:buFont typeface="Arial" panose="020B0604020202020204" pitchFamily="34" charset="0"/>
              <a:buNone/>
            </a:pPr>
            <a:r>
              <a:rPr lang="en-US" altLang="ja-JP" dirty="0">
                <a:latin typeface="Arial" panose="020B0604020202020204" pitchFamily="34" charset="0"/>
                <a:ea typeface="游明朝" panose="02020400000000000000" pitchFamily="18" charset="-128"/>
              </a:rPr>
              <a:t>Members of the SFPE Taiwan Chapter work hard in participating in government research projects on fire performance design and regulation review. </a:t>
            </a:r>
          </a:p>
        </p:txBody>
      </p:sp>
      <p:sp>
        <p:nvSpPr>
          <p:cNvPr id="14" name="コンテンツ プレースホルダー 2">
            <a:extLst>
              <a:ext uri="{FF2B5EF4-FFF2-40B4-BE49-F238E27FC236}">
                <a16:creationId xmlns:a16="http://schemas.microsoft.com/office/drawing/2014/main" id="{B7CC52D3-71CD-4D2C-A747-E93DBBFE7B19}"/>
              </a:ext>
            </a:extLst>
          </p:cNvPr>
          <p:cNvSpPr txBox="1">
            <a:spLocks/>
          </p:cNvSpPr>
          <p:nvPr/>
        </p:nvSpPr>
        <p:spPr>
          <a:xfrm>
            <a:off x="1806765" y="5669167"/>
            <a:ext cx="10390025" cy="11258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600"/>
              </a:lnSpc>
              <a:spcBef>
                <a:spcPts val="1800"/>
              </a:spcBef>
              <a:buFont typeface="Arial" panose="020B0604020202020204" pitchFamily="34" charset="0"/>
              <a:buNone/>
            </a:pPr>
            <a:r>
              <a:rPr lang="en-US" altLang="ja-JP" dirty="0">
                <a:latin typeface="Arial" panose="020B0604020202020204" pitchFamily="34" charset="0"/>
                <a:ea typeface="游明朝" panose="02020400000000000000" pitchFamily="18" charset="-128"/>
              </a:rPr>
              <a:t>In Vietnam, they have meetings, workshops, and investigations, events.</a:t>
            </a:r>
          </a:p>
        </p:txBody>
      </p:sp>
      <p:sp>
        <p:nvSpPr>
          <p:cNvPr id="7" name="テキスト ボックス 6">
            <a:extLst>
              <a:ext uri="{FF2B5EF4-FFF2-40B4-BE49-F238E27FC236}">
                <a16:creationId xmlns:a16="http://schemas.microsoft.com/office/drawing/2014/main" id="{2C86AC2C-BC98-4C85-BD34-C79C08387B5B}"/>
              </a:ext>
            </a:extLst>
          </p:cNvPr>
          <p:cNvSpPr txBox="1"/>
          <p:nvPr/>
        </p:nvSpPr>
        <p:spPr>
          <a:xfrm>
            <a:off x="0" y="4228650"/>
            <a:ext cx="1892247" cy="369332"/>
          </a:xfrm>
          <a:prstGeom prst="rect">
            <a:avLst/>
          </a:prstGeom>
          <a:noFill/>
        </p:spPr>
        <p:txBody>
          <a:bodyPr wrap="square" rtlCol="0">
            <a:spAutoFit/>
          </a:bodyPr>
          <a:lstStyle/>
          <a:p>
            <a:pPr algn="ctr"/>
            <a:r>
              <a:rPr lang="en-US" altLang="ja-JP" dirty="0">
                <a:latin typeface="Arial" panose="020B0604020202020204" pitchFamily="34" charset="0"/>
                <a:cs typeface="Arial" panose="020B0604020202020204" pitchFamily="34" charset="0"/>
              </a:rPr>
              <a:t>TAIWAN</a:t>
            </a:r>
            <a:endParaRPr kumimoji="1" lang="ja-JP" altLang="en-US" sz="1800" dirty="0">
              <a:latin typeface="Arial" panose="020B0604020202020204" pitchFamily="34" charset="0"/>
              <a:cs typeface="Arial" panose="020B0604020202020204" pitchFamily="34" charset="0"/>
            </a:endParaRPr>
          </a:p>
        </p:txBody>
      </p:sp>
      <p:pic>
        <p:nvPicPr>
          <p:cNvPr id="9" name="Picture 22" descr="台湾（中華民国）の旗 | 世界の国旗 | 世界の国旗">
            <a:extLst>
              <a:ext uri="{FF2B5EF4-FFF2-40B4-BE49-F238E27FC236}">
                <a16:creationId xmlns:a16="http://schemas.microsoft.com/office/drawing/2014/main" id="{A402E0FD-0018-487E-B4A2-3036BC8682B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500" y="4657944"/>
            <a:ext cx="874000" cy="586920"/>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0">
            <a:extLst>
              <a:ext uri="{FF2B5EF4-FFF2-40B4-BE49-F238E27FC236}">
                <a16:creationId xmlns:a16="http://schemas.microsoft.com/office/drawing/2014/main" id="{E5B71AE2-D8B2-4315-842C-A7E8BE79D3C3}"/>
              </a:ext>
            </a:extLst>
          </p:cNvPr>
          <p:cNvSpPr txBox="1"/>
          <p:nvPr/>
        </p:nvSpPr>
        <p:spPr>
          <a:xfrm>
            <a:off x="107445" y="5597618"/>
            <a:ext cx="1704109" cy="369332"/>
          </a:xfrm>
          <a:prstGeom prst="rect">
            <a:avLst/>
          </a:prstGeom>
          <a:noFill/>
        </p:spPr>
        <p:txBody>
          <a:bodyPr wrap="square" rtlCol="0">
            <a:spAutoFit/>
          </a:bodyPr>
          <a:lstStyle/>
          <a:p>
            <a:pPr algn="ctr"/>
            <a:r>
              <a:rPr kumimoji="1" lang="en-US" altLang="ja-JP" sz="1800" dirty="0">
                <a:latin typeface="Arial" panose="020B0604020202020204" pitchFamily="34" charset="0"/>
                <a:cs typeface="Arial" panose="020B0604020202020204" pitchFamily="34" charset="0"/>
              </a:rPr>
              <a:t>VIETNAM</a:t>
            </a:r>
            <a:endParaRPr kumimoji="1" lang="ja-JP" altLang="en-US" sz="1800" dirty="0">
              <a:latin typeface="Arial" panose="020B0604020202020204" pitchFamily="34" charset="0"/>
              <a:cs typeface="Arial" panose="020B0604020202020204" pitchFamily="34" charset="0"/>
            </a:endParaRPr>
          </a:p>
        </p:txBody>
      </p:sp>
      <p:pic>
        <p:nvPicPr>
          <p:cNvPr id="13" name="Picture 16" descr="ベトナムの国旗">
            <a:extLst>
              <a:ext uri="{FF2B5EF4-FFF2-40B4-BE49-F238E27FC236}">
                <a16:creationId xmlns:a16="http://schemas.microsoft.com/office/drawing/2014/main" id="{44AC9B67-5674-4800-A184-6FEF1F86EE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322" y="5997556"/>
            <a:ext cx="859605" cy="575628"/>
          </a:xfrm>
          <a:prstGeom prst="rect">
            <a:avLst/>
          </a:prstGeom>
          <a:noFill/>
          <a:extLst>
            <a:ext uri="{909E8E84-426E-40DD-AFC4-6F175D3DCCD1}">
              <a14:hiddenFill xmlns:a14="http://schemas.microsoft.com/office/drawing/2010/main">
                <a:solidFill>
                  <a:srgbClr val="FFFFFF"/>
                </a:solidFill>
              </a14:hiddenFill>
            </a:ext>
          </a:extLst>
        </p:spPr>
      </p:pic>
      <p:sp>
        <p:nvSpPr>
          <p:cNvPr id="12" name="タイトル 1">
            <a:extLst>
              <a:ext uri="{FF2B5EF4-FFF2-40B4-BE49-F238E27FC236}">
                <a16:creationId xmlns:a16="http://schemas.microsoft.com/office/drawing/2014/main" id="{38AFBD20-905E-4CDC-8E0A-C6E1E0B74291}"/>
              </a:ext>
            </a:extLst>
          </p:cNvPr>
          <p:cNvSpPr txBox="1">
            <a:spLocks/>
          </p:cNvSpPr>
          <p:nvPr/>
        </p:nvSpPr>
        <p:spPr>
          <a:xfrm>
            <a:off x="-1" y="257677"/>
            <a:ext cx="11832645" cy="7673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3600" dirty="0">
                <a:solidFill>
                  <a:srgbClr val="0070C0"/>
                </a:solidFill>
                <a:latin typeface="Arial" panose="020B0604020202020204" pitchFamily="34" charset="0"/>
                <a:cs typeface="Arial" panose="020B0604020202020204" pitchFamily="34" charset="0"/>
              </a:rPr>
              <a:t>The </a:t>
            </a:r>
            <a:r>
              <a:rPr lang="en-US" altLang="ja-JP" sz="3600" dirty="0">
                <a:solidFill>
                  <a:schemeClr val="accent1"/>
                </a:solidFill>
                <a:latin typeface="Arial" panose="020B0604020202020204" pitchFamily="34" charset="0"/>
                <a:cs typeface="Arial" panose="020B0604020202020204" pitchFamily="34" charset="0"/>
              </a:rPr>
              <a:t>results </a:t>
            </a:r>
            <a:r>
              <a:rPr lang="en-US" altLang="ja-JP" sz="3600" dirty="0">
                <a:solidFill>
                  <a:srgbClr val="0070C0"/>
                </a:solidFill>
                <a:latin typeface="Arial" panose="020B0604020202020204" pitchFamily="34" charset="0"/>
                <a:cs typeface="Arial" panose="020B0604020202020204" pitchFamily="34" charset="0"/>
              </a:rPr>
              <a:t>of survey (10)</a:t>
            </a:r>
            <a:endParaRPr lang="ja-JP" altLang="en-US" sz="3600" dirty="0">
              <a:solidFill>
                <a:srgbClr val="0070C0"/>
              </a:solidFill>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2"/>
          </p:nvPr>
        </p:nvSpPr>
        <p:spPr/>
        <p:txBody>
          <a:bodyPr/>
          <a:lstStyle/>
          <a:p>
            <a:fld id="{8B969BFF-7B38-477E-A974-F657EEF05232}" type="slidenum">
              <a:rPr kumimoji="1" lang="ja-JP" altLang="en-US" smtClean="0"/>
              <a:pPr/>
              <a:t>24</a:t>
            </a:fld>
            <a:endParaRPr kumimoji="1" lang="ja-JP" altLang="en-US" dirty="0"/>
          </a:p>
        </p:txBody>
      </p:sp>
      <p:sp>
        <p:nvSpPr>
          <p:cNvPr id="15"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448031" y="1025066"/>
            <a:ext cx="10936579" cy="2353777"/>
          </a:xfrm>
        </p:spPr>
        <p:txBody>
          <a:bodyPr>
            <a:noAutofit/>
          </a:bodyPr>
          <a:lstStyle/>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(Question 10)</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How do you FPEs at your Chapter work together?</a:t>
            </a:r>
            <a:br>
              <a:rPr lang="en-US" altLang="ja-JP" dirty="0">
                <a:effectLst/>
                <a:latin typeface="Arial" panose="020B0604020202020204" pitchFamily="34" charset="0"/>
                <a:ea typeface="游明朝" panose="02020400000000000000" pitchFamily="18" charset="-128"/>
              </a:rPr>
            </a:br>
            <a:r>
              <a:rPr lang="en-US" altLang="ja-JP" dirty="0">
                <a:effectLst/>
                <a:latin typeface="Arial" panose="020B0604020202020204" pitchFamily="34" charset="0"/>
                <a:ea typeface="游明朝" panose="02020400000000000000" pitchFamily="18" charset="-128"/>
              </a:rPr>
              <a:t>Meetings, workshops, site tours, etc.? </a:t>
            </a:r>
            <a:br>
              <a:rPr lang="en-US" altLang="ja-JP" dirty="0">
                <a:effectLst/>
                <a:latin typeface="Arial" panose="020B0604020202020204" pitchFamily="34" charset="0"/>
                <a:ea typeface="游明朝" panose="02020400000000000000" pitchFamily="18" charset="-128"/>
              </a:rPr>
            </a:br>
            <a:r>
              <a:rPr lang="en-US" altLang="ja-JP" dirty="0">
                <a:effectLst/>
                <a:latin typeface="Arial" panose="020B0604020202020204" pitchFamily="34" charset="0"/>
                <a:ea typeface="游明朝" panose="02020400000000000000" pitchFamily="18" charset="-128"/>
              </a:rPr>
              <a:t>What activities/events work well? </a:t>
            </a:r>
            <a:br>
              <a:rPr lang="en-US" altLang="ja-JP" dirty="0">
                <a:effectLst/>
                <a:latin typeface="Arial" panose="020B0604020202020204" pitchFamily="34" charset="0"/>
                <a:ea typeface="游明朝" panose="02020400000000000000" pitchFamily="18" charset="-128"/>
              </a:rPr>
            </a:br>
            <a:r>
              <a:rPr lang="en-US" altLang="ja-JP" dirty="0">
                <a:effectLst/>
                <a:latin typeface="Arial" panose="020B0604020202020204" pitchFamily="34" charset="0"/>
                <a:ea typeface="游明朝" panose="02020400000000000000" pitchFamily="18" charset="-128"/>
              </a:rPr>
              <a:t>What about things not working well?</a:t>
            </a:r>
          </a:p>
        </p:txBody>
      </p:sp>
    </p:spTree>
    <p:extLst>
      <p:ext uri="{BB962C8B-B14F-4D97-AF65-F5344CB8AC3E}">
        <p14:creationId xmlns:p14="http://schemas.microsoft.com/office/powerpoint/2010/main" val="34379869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660143" y="1373143"/>
            <a:ext cx="10831285" cy="4983207"/>
          </a:xfrm>
        </p:spPr>
        <p:txBody>
          <a:bodyPr>
            <a:noAutofit/>
          </a:bodyPr>
          <a:lstStyle/>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(Question 11)</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How can we collaborate on the matters above? Do you have any requests, suggestions, recommendations for the Society and/or Chapters to think about?   Are there any ideas on collaborations among neighboring Chapters within Asia and Oceania region?</a:t>
            </a:r>
          </a:p>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(Answer(s))</a:t>
            </a:r>
          </a:p>
          <a:p>
            <a:pPr marL="0" indent="0">
              <a:lnSpc>
                <a:spcPts val="3600"/>
              </a:lnSpc>
              <a:spcBef>
                <a:spcPts val="600"/>
              </a:spcBef>
              <a:buNone/>
            </a:pPr>
            <a:r>
              <a:rPr lang="en-US" altLang="ja-JP" dirty="0">
                <a:latin typeface="Arial" panose="020B0604020202020204" pitchFamily="34" charset="0"/>
                <a:ea typeface="游明朝" panose="02020400000000000000" pitchFamily="18" charset="-128"/>
              </a:rPr>
              <a:t>Most of the countries propose regular meetings and seminars. </a:t>
            </a:r>
          </a:p>
          <a:p>
            <a:pPr marL="0" indent="0">
              <a:lnSpc>
                <a:spcPts val="3600"/>
              </a:lnSpc>
              <a:spcBef>
                <a:spcPts val="600"/>
              </a:spcBef>
              <a:buNone/>
            </a:pPr>
            <a:r>
              <a:rPr lang="en-US" altLang="ja-JP" dirty="0">
                <a:latin typeface="Arial" panose="020B0604020202020204" pitchFamily="34" charset="0"/>
                <a:ea typeface="游明朝" panose="02020400000000000000" pitchFamily="18" charset="-128"/>
              </a:rPr>
              <a:t>But, if considering the current situation with Covid-19, online meeting and seminar are suggested by several countries.</a:t>
            </a:r>
            <a:endParaRPr lang="en-US" altLang="ja-JP" dirty="0">
              <a:effectLst/>
              <a:latin typeface="Arial" panose="020B0604020202020204" pitchFamily="34" charset="0"/>
              <a:ea typeface="游明朝" panose="02020400000000000000" pitchFamily="18" charset="-128"/>
            </a:endParaRPr>
          </a:p>
          <a:p>
            <a:pPr marL="0" indent="0">
              <a:lnSpc>
                <a:spcPts val="3600"/>
              </a:lnSpc>
              <a:spcBef>
                <a:spcPts val="1800"/>
              </a:spcBef>
              <a:buNone/>
            </a:pPr>
            <a:endParaRPr lang="en-US" altLang="ja-JP" dirty="0">
              <a:effectLst/>
              <a:latin typeface="Arial" panose="020B0604020202020204" pitchFamily="34" charset="0"/>
              <a:ea typeface="游明朝" panose="02020400000000000000" pitchFamily="18" charset="-128"/>
            </a:endParaRPr>
          </a:p>
        </p:txBody>
      </p:sp>
      <p:sp>
        <p:nvSpPr>
          <p:cNvPr id="6" name="タイトル 1">
            <a:extLst>
              <a:ext uri="{FF2B5EF4-FFF2-40B4-BE49-F238E27FC236}">
                <a16:creationId xmlns:a16="http://schemas.microsoft.com/office/drawing/2014/main" id="{97EC0DAB-4A8A-4834-BF78-4FFEED3BA04B}"/>
              </a:ext>
            </a:extLst>
          </p:cNvPr>
          <p:cNvSpPr txBox="1">
            <a:spLocks/>
          </p:cNvSpPr>
          <p:nvPr/>
        </p:nvSpPr>
        <p:spPr>
          <a:xfrm>
            <a:off x="-1" y="257677"/>
            <a:ext cx="11832645" cy="7673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3600" dirty="0">
                <a:solidFill>
                  <a:srgbClr val="0070C0"/>
                </a:solidFill>
                <a:latin typeface="Arial" panose="020B0604020202020204" pitchFamily="34" charset="0"/>
                <a:cs typeface="Arial" panose="020B0604020202020204" pitchFamily="34" charset="0"/>
              </a:rPr>
              <a:t>The </a:t>
            </a:r>
            <a:r>
              <a:rPr lang="en-US" altLang="ja-JP" sz="3600" dirty="0">
                <a:solidFill>
                  <a:schemeClr val="accent1"/>
                </a:solidFill>
                <a:latin typeface="Arial" panose="020B0604020202020204" pitchFamily="34" charset="0"/>
                <a:cs typeface="Arial" panose="020B0604020202020204" pitchFamily="34" charset="0"/>
              </a:rPr>
              <a:t>results </a:t>
            </a:r>
            <a:r>
              <a:rPr lang="en-US" altLang="ja-JP" sz="3600" dirty="0">
                <a:solidFill>
                  <a:srgbClr val="0070C0"/>
                </a:solidFill>
                <a:latin typeface="Arial" panose="020B0604020202020204" pitchFamily="34" charset="0"/>
                <a:cs typeface="Arial" panose="020B0604020202020204" pitchFamily="34" charset="0"/>
              </a:rPr>
              <a:t>of survey (11)</a:t>
            </a:r>
            <a:endParaRPr lang="ja-JP" altLang="en-US" sz="3600" dirty="0">
              <a:solidFill>
                <a:srgbClr val="0070C0"/>
              </a:solidFill>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2"/>
          </p:nvPr>
        </p:nvSpPr>
        <p:spPr/>
        <p:txBody>
          <a:bodyPr/>
          <a:lstStyle/>
          <a:p>
            <a:fld id="{8B969BFF-7B38-477E-A974-F657EEF05232}" type="slidenum">
              <a:rPr kumimoji="1" lang="ja-JP" altLang="en-US" smtClean="0"/>
              <a:pPr/>
              <a:t>25</a:t>
            </a:fld>
            <a:endParaRPr kumimoji="1" lang="ja-JP" altLang="en-US" dirty="0"/>
          </a:p>
        </p:txBody>
      </p:sp>
    </p:spTree>
    <p:extLst>
      <p:ext uri="{BB962C8B-B14F-4D97-AF65-F5344CB8AC3E}">
        <p14:creationId xmlns:p14="http://schemas.microsoft.com/office/powerpoint/2010/main" val="21194880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E1E3CD69-598F-42B2-B9B4-6D63CE53D2EA}"/>
              </a:ext>
            </a:extLst>
          </p:cNvPr>
          <p:cNvSpPr txBox="1"/>
          <p:nvPr/>
        </p:nvSpPr>
        <p:spPr>
          <a:xfrm>
            <a:off x="264099" y="3512022"/>
            <a:ext cx="1892247" cy="369332"/>
          </a:xfrm>
          <a:prstGeom prst="rect">
            <a:avLst/>
          </a:prstGeom>
          <a:noFill/>
        </p:spPr>
        <p:txBody>
          <a:bodyPr wrap="square" rtlCol="0">
            <a:spAutoFit/>
          </a:bodyPr>
          <a:lstStyle/>
          <a:p>
            <a:pPr algn="ctr"/>
            <a:r>
              <a:rPr lang="en-US" altLang="ja-JP" dirty="0">
                <a:latin typeface="Arial" panose="020B0604020202020204" pitchFamily="34" charset="0"/>
                <a:cs typeface="Arial" panose="020B0604020202020204" pitchFamily="34" charset="0"/>
              </a:rPr>
              <a:t>CHINA</a:t>
            </a:r>
            <a:endParaRPr kumimoji="1" lang="ja-JP" altLang="en-US" sz="1800" dirty="0">
              <a:latin typeface="Arial" panose="020B0604020202020204" pitchFamily="34" charset="0"/>
              <a:cs typeface="Arial" panose="020B0604020202020204" pitchFamily="34" charset="0"/>
            </a:endParaRPr>
          </a:p>
        </p:txBody>
      </p:sp>
      <p:sp>
        <p:nvSpPr>
          <p:cNvPr id="8" name="コンテンツ プレースホルダー 2">
            <a:extLst>
              <a:ext uri="{FF2B5EF4-FFF2-40B4-BE49-F238E27FC236}">
                <a16:creationId xmlns:a16="http://schemas.microsoft.com/office/drawing/2014/main" id="{410D0A6D-87D1-4904-803C-D3AC8B8FA6F9}"/>
              </a:ext>
            </a:extLst>
          </p:cNvPr>
          <p:cNvSpPr txBox="1">
            <a:spLocks/>
          </p:cNvSpPr>
          <p:nvPr/>
        </p:nvSpPr>
        <p:spPr>
          <a:xfrm>
            <a:off x="2156346" y="3747112"/>
            <a:ext cx="9833264" cy="15949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600"/>
              </a:lnSpc>
              <a:spcBef>
                <a:spcPts val="1800"/>
              </a:spcBef>
              <a:buFont typeface="Arial" panose="020B0604020202020204" pitchFamily="34" charset="0"/>
              <a:buNone/>
            </a:pPr>
            <a:r>
              <a:rPr lang="en-US" altLang="ja-JP" dirty="0">
                <a:solidFill>
                  <a:srgbClr val="0070C0"/>
                </a:solidFill>
                <a:latin typeface="Arial" panose="020B0604020202020204" pitchFamily="34" charset="0"/>
                <a:ea typeface="游明朝" panose="02020400000000000000" pitchFamily="18" charset="-128"/>
              </a:rPr>
              <a:t>(Answer(s))</a:t>
            </a:r>
          </a:p>
          <a:p>
            <a:pPr marL="0" indent="0">
              <a:lnSpc>
                <a:spcPts val="3600"/>
              </a:lnSpc>
              <a:spcBef>
                <a:spcPts val="600"/>
              </a:spcBef>
              <a:buFont typeface="Arial" panose="020B0604020202020204" pitchFamily="34" charset="0"/>
              <a:buNone/>
            </a:pPr>
            <a:r>
              <a:rPr lang="en-US" altLang="ja-JP" dirty="0">
                <a:latin typeface="Arial" panose="020B0604020202020204" pitchFamily="34" charset="0"/>
                <a:ea typeface="游明朝" panose="02020400000000000000" pitchFamily="18" charset="-128"/>
              </a:rPr>
              <a:t>Webinar within Asia-Oceania chapters once a year.</a:t>
            </a:r>
            <a:br>
              <a:rPr lang="en-US" altLang="ja-JP" dirty="0">
                <a:latin typeface="Arial" panose="020B0604020202020204" pitchFamily="34" charset="0"/>
                <a:ea typeface="游明朝" panose="02020400000000000000" pitchFamily="18" charset="-128"/>
              </a:rPr>
            </a:br>
            <a:r>
              <a:rPr lang="en-US" altLang="ja-JP" dirty="0">
                <a:latin typeface="Arial" panose="020B0604020202020204" pitchFamily="34" charset="0"/>
                <a:ea typeface="游明朝" panose="02020400000000000000" pitchFamily="18" charset="-128"/>
              </a:rPr>
              <a:t>Face to face meeting during major fire show in Asia.</a:t>
            </a:r>
          </a:p>
        </p:txBody>
      </p:sp>
      <p:pic>
        <p:nvPicPr>
          <p:cNvPr id="21" name="Picture 18" descr="香港の旗 - Wikipedia">
            <a:extLst>
              <a:ext uri="{FF2B5EF4-FFF2-40B4-BE49-F238E27FC236}">
                <a16:creationId xmlns:a16="http://schemas.microsoft.com/office/drawing/2014/main" id="{27193326-FAE8-4BE7-928D-128592AAA71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0328" y="6089160"/>
            <a:ext cx="879501" cy="585268"/>
          </a:xfrm>
          <a:prstGeom prst="rect">
            <a:avLst/>
          </a:prstGeom>
          <a:noFill/>
          <a:extLst>
            <a:ext uri="{909E8E84-426E-40DD-AFC4-6F175D3DCCD1}">
              <a14:hiddenFill xmlns:a14="http://schemas.microsoft.com/office/drawing/2010/main">
                <a:solidFill>
                  <a:srgbClr val="FFFFFF"/>
                </a:solidFill>
              </a14:hiddenFill>
            </a:ext>
          </a:extLst>
        </p:spPr>
      </p:pic>
      <p:sp>
        <p:nvSpPr>
          <p:cNvPr id="23" name="テキスト ボックス 22">
            <a:extLst>
              <a:ext uri="{FF2B5EF4-FFF2-40B4-BE49-F238E27FC236}">
                <a16:creationId xmlns:a16="http://schemas.microsoft.com/office/drawing/2014/main" id="{570A7A65-B8FE-4925-8AC4-1D33BADF2FDF}"/>
              </a:ext>
            </a:extLst>
          </p:cNvPr>
          <p:cNvSpPr txBox="1"/>
          <p:nvPr/>
        </p:nvSpPr>
        <p:spPr>
          <a:xfrm>
            <a:off x="295272" y="5719828"/>
            <a:ext cx="1704109" cy="369332"/>
          </a:xfrm>
          <a:prstGeom prst="rect">
            <a:avLst/>
          </a:prstGeom>
          <a:noFill/>
        </p:spPr>
        <p:txBody>
          <a:bodyPr wrap="square" rtlCol="0">
            <a:spAutoFit/>
          </a:bodyPr>
          <a:lstStyle/>
          <a:p>
            <a:pPr algn="ctr"/>
            <a:r>
              <a:rPr kumimoji="1" lang="en-US" altLang="ja-JP" sz="1800" dirty="0">
                <a:latin typeface="Arial" panose="020B0604020202020204" pitchFamily="34" charset="0"/>
                <a:cs typeface="Arial" panose="020B0604020202020204" pitchFamily="34" charset="0"/>
              </a:rPr>
              <a:t>HONG KONG</a:t>
            </a:r>
            <a:endParaRPr kumimoji="1" lang="ja-JP" altLang="en-US" sz="1800" dirty="0">
              <a:latin typeface="Arial" panose="020B0604020202020204" pitchFamily="34" charset="0"/>
              <a:cs typeface="Arial" panose="020B0604020202020204" pitchFamily="34" charset="0"/>
            </a:endParaRPr>
          </a:p>
        </p:txBody>
      </p:sp>
      <p:sp>
        <p:nvSpPr>
          <p:cNvPr id="25" name="コンテンツ プレースホルダー 2">
            <a:extLst>
              <a:ext uri="{FF2B5EF4-FFF2-40B4-BE49-F238E27FC236}">
                <a16:creationId xmlns:a16="http://schemas.microsoft.com/office/drawing/2014/main" id="{6BAA2A12-4254-461E-A362-4AB6A75186FB}"/>
              </a:ext>
            </a:extLst>
          </p:cNvPr>
          <p:cNvSpPr txBox="1">
            <a:spLocks/>
          </p:cNvSpPr>
          <p:nvPr/>
        </p:nvSpPr>
        <p:spPr>
          <a:xfrm>
            <a:off x="2156347" y="5806323"/>
            <a:ext cx="9833263" cy="5852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600"/>
              </a:lnSpc>
              <a:spcBef>
                <a:spcPts val="1800"/>
              </a:spcBef>
              <a:buFont typeface="Arial" panose="020B0604020202020204" pitchFamily="34" charset="0"/>
              <a:buNone/>
            </a:pPr>
            <a:r>
              <a:rPr lang="en-US" altLang="ja-JP" dirty="0">
                <a:latin typeface="Arial" panose="020B0604020202020204" pitchFamily="34" charset="0"/>
                <a:ea typeface="游明朝" panose="02020400000000000000" pitchFamily="18" charset="-128"/>
              </a:rPr>
              <a:t>Online/ Internet Forum.</a:t>
            </a:r>
          </a:p>
        </p:txBody>
      </p:sp>
      <p:sp>
        <p:nvSpPr>
          <p:cNvPr id="27" name="テキスト ボックス 26">
            <a:extLst>
              <a:ext uri="{FF2B5EF4-FFF2-40B4-BE49-F238E27FC236}">
                <a16:creationId xmlns:a16="http://schemas.microsoft.com/office/drawing/2014/main" id="{5EA79466-5A4E-46CE-B0AD-AE1BE841E1E3}"/>
              </a:ext>
            </a:extLst>
          </p:cNvPr>
          <p:cNvSpPr txBox="1"/>
          <p:nvPr/>
        </p:nvSpPr>
        <p:spPr>
          <a:xfrm>
            <a:off x="329130" y="4543514"/>
            <a:ext cx="1704109" cy="369332"/>
          </a:xfrm>
          <a:prstGeom prst="rect">
            <a:avLst/>
          </a:prstGeom>
          <a:noFill/>
        </p:spPr>
        <p:txBody>
          <a:bodyPr wrap="square" rtlCol="0">
            <a:spAutoFit/>
          </a:bodyPr>
          <a:lstStyle/>
          <a:p>
            <a:pPr algn="ctr"/>
            <a:r>
              <a:rPr kumimoji="1" lang="en-US" altLang="ja-JP" sz="1800" dirty="0">
                <a:latin typeface="Arial" panose="020B0604020202020204" pitchFamily="34" charset="0"/>
                <a:cs typeface="Arial" panose="020B0604020202020204" pitchFamily="34" charset="0"/>
              </a:rPr>
              <a:t>JAPAN</a:t>
            </a:r>
            <a:endParaRPr kumimoji="1" lang="ja-JP" altLang="en-US" sz="1800" dirty="0">
              <a:latin typeface="Arial" panose="020B0604020202020204" pitchFamily="34" charset="0"/>
              <a:cs typeface="Arial" panose="020B0604020202020204" pitchFamily="34" charset="0"/>
            </a:endParaRPr>
          </a:p>
        </p:txBody>
      </p:sp>
      <p:pic>
        <p:nvPicPr>
          <p:cNvPr id="29" name="Picture 4" descr="日本の国旗">
            <a:extLst>
              <a:ext uri="{FF2B5EF4-FFF2-40B4-BE49-F238E27FC236}">
                <a16:creationId xmlns:a16="http://schemas.microsoft.com/office/drawing/2014/main" id="{E108ECE5-8BD4-45EB-AAC9-9828855B5C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992" y="4862930"/>
            <a:ext cx="840384" cy="56275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8" descr="中国の国旗">
            <a:extLst>
              <a:ext uri="{FF2B5EF4-FFF2-40B4-BE49-F238E27FC236}">
                <a16:creationId xmlns:a16="http://schemas.microsoft.com/office/drawing/2014/main" id="{F56CD2D9-4776-4FCA-A697-C3639B708A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3222" y="3897030"/>
            <a:ext cx="874000" cy="585268"/>
          </a:xfrm>
          <a:prstGeom prst="rect">
            <a:avLst/>
          </a:prstGeom>
          <a:noFill/>
          <a:extLst>
            <a:ext uri="{909E8E84-426E-40DD-AFC4-6F175D3DCCD1}">
              <a14:hiddenFill xmlns:a14="http://schemas.microsoft.com/office/drawing/2010/main">
                <a:solidFill>
                  <a:srgbClr val="FFFFFF"/>
                </a:solidFill>
              </a14:hiddenFill>
            </a:ext>
          </a:extLst>
        </p:spPr>
      </p:pic>
      <p:sp>
        <p:nvSpPr>
          <p:cNvPr id="14" name="タイトル 1">
            <a:extLst>
              <a:ext uri="{FF2B5EF4-FFF2-40B4-BE49-F238E27FC236}">
                <a16:creationId xmlns:a16="http://schemas.microsoft.com/office/drawing/2014/main" id="{CFB465F6-2717-4A7A-9223-000291D08F65}"/>
              </a:ext>
            </a:extLst>
          </p:cNvPr>
          <p:cNvSpPr txBox="1">
            <a:spLocks/>
          </p:cNvSpPr>
          <p:nvPr/>
        </p:nvSpPr>
        <p:spPr>
          <a:xfrm>
            <a:off x="-1" y="257677"/>
            <a:ext cx="11832645" cy="7673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3600" dirty="0">
                <a:solidFill>
                  <a:srgbClr val="0070C0"/>
                </a:solidFill>
                <a:latin typeface="Arial" panose="020B0604020202020204" pitchFamily="34" charset="0"/>
                <a:cs typeface="Arial" panose="020B0604020202020204" pitchFamily="34" charset="0"/>
              </a:rPr>
              <a:t>The </a:t>
            </a:r>
            <a:r>
              <a:rPr lang="en-US" altLang="ja-JP" sz="3600" dirty="0">
                <a:solidFill>
                  <a:schemeClr val="accent1"/>
                </a:solidFill>
                <a:latin typeface="Arial" panose="020B0604020202020204" pitchFamily="34" charset="0"/>
                <a:cs typeface="Arial" panose="020B0604020202020204" pitchFamily="34" charset="0"/>
              </a:rPr>
              <a:t>results </a:t>
            </a:r>
            <a:r>
              <a:rPr lang="en-US" altLang="ja-JP" sz="3600" dirty="0">
                <a:solidFill>
                  <a:srgbClr val="0070C0"/>
                </a:solidFill>
                <a:latin typeface="Arial" panose="020B0604020202020204" pitchFamily="34" charset="0"/>
                <a:cs typeface="Arial" panose="020B0604020202020204" pitchFamily="34" charset="0"/>
              </a:rPr>
              <a:t>of survey (11)</a:t>
            </a:r>
            <a:endParaRPr lang="ja-JP" altLang="en-US" sz="3600" dirty="0">
              <a:solidFill>
                <a:srgbClr val="0070C0"/>
              </a:solidFill>
              <a:latin typeface="Arial" panose="020B0604020202020204" pitchFamily="34" charset="0"/>
              <a:cs typeface="Arial" panose="020B0604020202020204" pitchFamily="34" charset="0"/>
            </a:endParaRPr>
          </a:p>
        </p:txBody>
      </p:sp>
      <p:sp>
        <p:nvSpPr>
          <p:cNvPr id="5" name="スライド番号プレースホルダー 4"/>
          <p:cNvSpPr>
            <a:spLocks noGrp="1"/>
          </p:cNvSpPr>
          <p:nvPr>
            <p:ph type="sldNum" sz="quarter" idx="12"/>
          </p:nvPr>
        </p:nvSpPr>
        <p:spPr>
          <a:xfrm>
            <a:off x="8625114" y="6304954"/>
            <a:ext cx="2743200" cy="365125"/>
          </a:xfrm>
        </p:spPr>
        <p:txBody>
          <a:bodyPr/>
          <a:lstStyle/>
          <a:p>
            <a:fld id="{8B969BFF-7B38-477E-A974-F657EEF05232}" type="slidenum">
              <a:rPr kumimoji="1" lang="ja-JP" altLang="en-US" smtClean="0"/>
              <a:pPr/>
              <a:t>26</a:t>
            </a:fld>
            <a:endParaRPr kumimoji="1" lang="ja-JP" altLang="en-US" dirty="0"/>
          </a:p>
        </p:txBody>
      </p:sp>
      <p:sp>
        <p:nvSpPr>
          <p:cNvPr id="15"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506404" y="721557"/>
            <a:ext cx="11090510" cy="2583686"/>
          </a:xfrm>
        </p:spPr>
        <p:txBody>
          <a:bodyPr>
            <a:noAutofit/>
          </a:bodyPr>
          <a:lstStyle/>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(Question 11)</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How can we collaborate on matters above? Do you have any requests, suggestions, recommendations for the Society and/or Chapters to think about?</a:t>
            </a:r>
            <a:r>
              <a:rPr lang="en-US" altLang="ja-JP" dirty="0">
                <a:solidFill>
                  <a:srgbClr val="0070C0"/>
                </a:solidFill>
                <a:effectLst/>
                <a:latin typeface="Arial" panose="020B0604020202020204" pitchFamily="34" charset="0"/>
                <a:ea typeface="游明朝" panose="02020400000000000000" pitchFamily="18" charset="-128"/>
              </a:rPr>
              <a:t>   </a:t>
            </a:r>
            <a:r>
              <a:rPr lang="en-US" altLang="ja-JP" dirty="0">
                <a:effectLst/>
                <a:latin typeface="Arial" panose="020B0604020202020204" pitchFamily="34" charset="0"/>
                <a:ea typeface="游明朝" panose="02020400000000000000" pitchFamily="18" charset="-128"/>
              </a:rPr>
              <a:t>Are there any ideas on collaborations among neighboring Chapters within Asia and Oceania region?</a:t>
            </a:r>
          </a:p>
          <a:p>
            <a:pPr marL="0" indent="0">
              <a:lnSpc>
                <a:spcPts val="3600"/>
              </a:lnSpc>
              <a:spcBef>
                <a:spcPts val="1800"/>
              </a:spcBef>
              <a:buNone/>
            </a:pPr>
            <a:endParaRPr lang="en-US" altLang="ja-JP" dirty="0">
              <a:effectLst/>
              <a:latin typeface="Arial" panose="020B0604020202020204" pitchFamily="34" charset="0"/>
              <a:ea typeface="游明朝" panose="02020400000000000000" pitchFamily="18" charset="-128"/>
            </a:endParaRPr>
          </a:p>
        </p:txBody>
      </p:sp>
    </p:spTree>
    <p:extLst>
      <p:ext uri="{BB962C8B-B14F-4D97-AF65-F5344CB8AC3E}">
        <p14:creationId xmlns:p14="http://schemas.microsoft.com/office/powerpoint/2010/main" val="3955811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a:extLst>
              <a:ext uri="{FF2B5EF4-FFF2-40B4-BE49-F238E27FC236}">
                <a16:creationId xmlns:a16="http://schemas.microsoft.com/office/drawing/2014/main" id="{410D0A6D-87D1-4904-803C-D3AC8B8FA6F9}"/>
              </a:ext>
            </a:extLst>
          </p:cNvPr>
          <p:cNvSpPr txBox="1">
            <a:spLocks/>
          </p:cNvSpPr>
          <p:nvPr/>
        </p:nvSpPr>
        <p:spPr>
          <a:xfrm>
            <a:off x="2182293" y="3390629"/>
            <a:ext cx="9833263" cy="15475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600"/>
              </a:lnSpc>
              <a:spcBef>
                <a:spcPts val="1800"/>
              </a:spcBef>
              <a:buNone/>
            </a:pPr>
            <a:r>
              <a:rPr lang="en-US" altLang="ja-JP" dirty="0">
                <a:latin typeface="Arial" panose="020B0604020202020204" pitchFamily="34" charset="0"/>
                <a:ea typeface="游明朝" panose="02020400000000000000" pitchFamily="18" charset="-128"/>
              </a:rPr>
              <a:t>Potentially form ASEAN SFPE chapters forum, for regular (say quarterly) meetings to discuss issues etc. IFE (The Institution of Fire Engineers) have a similar group.</a:t>
            </a:r>
          </a:p>
        </p:txBody>
      </p:sp>
      <p:sp>
        <p:nvSpPr>
          <p:cNvPr id="25" name="コンテンツ プレースホルダー 2">
            <a:extLst>
              <a:ext uri="{FF2B5EF4-FFF2-40B4-BE49-F238E27FC236}">
                <a16:creationId xmlns:a16="http://schemas.microsoft.com/office/drawing/2014/main" id="{6BAA2A12-4254-461E-A362-4AB6A75186FB}"/>
              </a:ext>
            </a:extLst>
          </p:cNvPr>
          <p:cNvSpPr txBox="1">
            <a:spLocks/>
          </p:cNvSpPr>
          <p:nvPr/>
        </p:nvSpPr>
        <p:spPr>
          <a:xfrm>
            <a:off x="2045889" y="5055698"/>
            <a:ext cx="9969667" cy="154830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600"/>
              </a:lnSpc>
              <a:spcBef>
                <a:spcPts val="1800"/>
              </a:spcBef>
              <a:buFont typeface="Arial" panose="020B0604020202020204" pitchFamily="34" charset="0"/>
              <a:buNone/>
            </a:pPr>
            <a:r>
              <a:rPr lang="en-US" altLang="ja-JP" dirty="0">
                <a:latin typeface="Arial" panose="020B0604020202020204" pitchFamily="34" charset="0"/>
                <a:ea typeface="游明朝" panose="02020400000000000000" pitchFamily="18" charset="-128"/>
              </a:rPr>
              <a:t>The key persons of SFPE Taiwan chapter members are serving as public security consultants for the government. This experiences may be a reference for Asian countries.</a:t>
            </a:r>
          </a:p>
        </p:txBody>
      </p:sp>
      <p:sp>
        <p:nvSpPr>
          <p:cNvPr id="4" name="テキスト ボックス 3">
            <a:extLst>
              <a:ext uri="{FF2B5EF4-FFF2-40B4-BE49-F238E27FC236}">
                <a16:creationId xmlns:a16="http://schemas.microsoft.com/office/drawing/2014/main" id="{1295A0A1-4B35-43BC-8436-86E434A820F5}"/>
              </a:ext>
            </a:extLst>
          </p:cNvPr>
          <p:cNvSpPr txBox="1"/>
          <p:nvPr/>
        </p:nvSpPr>
        <p:spPr>
          <a:xfrm>
            <a:off x="108323" y="3621761"/>
            <a:ext cx="1892247" cy="369332"/>
          </a:xfrm>
          <a:prstGeom prst="rect">
            <a:avLst/>
          </a:prstGeom>
          <a:noFill/>
        </p:spPr>
        <p:txBody>
          <a:bodyPr wrap="square" rtlCol="0">
            <a:spAutoFit/>
          </a:bodyPr>
          <a:lstStyle/>
          <a:p>
            <a:pPr algn="ctr"/>
            <a:r>
              <a:rPr lang="en-US" altLang="ja-JP" dirty="0">
                <a:latin typeface="Arial" panose="020B0604020202020204" pitchFamily="34" charset="0"/>
                <a:cs typeface="Arial" panose="020B0604020202020204" pitchFamily="34" charset="0"/>
              </a:rPr>
              <a:t>NEW ZEELAND</a:t>
            </a:r>
            <a:endParaRPr kumimoji="1" lang="ja-JP" altLang="en-US" sz="1800" dirty="0">
              <a:latin typeface="Arial" panose="020B0604020202020204" pitchFamily="34" charset="0"/>
              <a:cs typeface="Arial" panose="020B0604020202020204" pitchFamily="34" charset="0"/>
            </a:endParaRPr>
          </a:p>
        </p:txBody>
      </p:sp>
      <p:pic>
        <p:nvPicPr>
          <p:cNvPr id="5" name="Picture 8" descr="ニュージーランドの国旗">
            <a:extLst>
              <a:ext uri="{FF2B5EF4-FFF2-40B4-BE49-F238E27FC236}">
                <a16:creationId xmlns:a16="http://schemas.microsoft.com/office/drawing/2014/main" id="{547CAD12-4706-4DAB-9612-6E786E601D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446" y="4126816"/>
            <a:ext cx="874000" cy="585268"/>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a16="http://schemas.microsoft.com/office/drawing/2014/main" id="{E177E1A7-4DE7-41C9-84A8-781905D9A25D}"/>
              </a:ext>
            </a:extLst>
          </p:cNvPr>
          <p:cNvSpPr txBox="1"/>
          <p:nvPr/>
        </p:nvSpPr>
        <p:spPr>
          <a:xfrm>
            <a:off x="108323" y="5315023"/>
            <a:ext cx="1892247" cy="369332"/>
          </a:xfrm>
          <a:prstGeom prst="rect">
            <a:avLst/>
          </a:prstGeom>
          <a:noFill/>
        </p:spPr>
        <p:txBody>
          <a:bodyPr wrap="square" rtlCol="0">
            <a:spAutoFit/>
          </a:bodyPr>
          <a:lstStyle/>
          <a:p>
            <a:pPr algn="ctr"/>
            <a:r>
              <a:rPr lang="en-US" altLang="ja-JP" dirty="0">
                <a:latin typeface="Arial" panose="020B0604020202020204" pitchFamily="34" charset="0"/>
                <a:cs typeface="Arial" panose="020B0604020202020204" pitchFamily="34" charset="0"/>
              </a:rPr>
              <a:t>TAIWAN</a:t>
            </a:r>
            <a:endParaRPr kumimoji="1" lang="ja-JP" altLang="en-US" sz="1800" dirty="0">
              <a:latin typeface="Arial" panose="020B0604020202020204" pitchFamily="34" charset="0"/>
              <a:cs typeface="Arial" panose="020B0604020202020204" pitchFamily="34" charset="0"/>
            </a:endParaRPr>
          </a:p>
        </p:txBody>
      </p:sp>
      <p:pic>
        <p:nvPicPr>
          <p:cNvPr id="9" name="Picture 22" descr="台湾（中華民国）の旗 | 世界の国旗 | 世界の国旗">
            <a:extLst>
              <a:ext uri="{FF2B5EF4-FFF2-40B4-BE49-F238E27FC236}">
                <a16:creationId xmlns:a16="http://schemas.microsoft.com/office/drawing/2014/main" id="{98F01A90-AB40-45A0-860E-631AD91260C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8227" y="5819252"/>
            <a:ext cx="874000" cy="586920"/>
          </a:xfrm>
          <a:prstGeom prst="rect">
            <a:avLst/>
          </a:prstGeom>
          <a:noFill/>
          <a:extLst>
            <a:ext uri="{909E8E84-426E-40DD-AFC4-6F175D3DCCD1}">
              <a14:hiddenFill xmlns:a14="http://schemas.microsoft.com/office/drawing/2010/main">
                <a:solidFill>
                  <a:srgbClr val="FFFFFF"/>
                </a:solidFill>
              </a14:hiddenFill>
            </a:ext>
          </a:extLst>
        </p:spPr>
      </p:pic>
      <p:sp>
        <p:nvSpPr>
          <p:cNvPr id="6" name="スライド番号プレースホルダー 5"/>
          <p:cNvSpPr>
            <a:spLocks noGrp="1"/>
          </p:cNvSpPr>
          <p:nvPr>
            <p:ph type="sldNum" sz="quarter" idx="12"/>
          </p:nvPr>
        </p:nvSpPr>
        <p:spPr/>
        <p:txBody>
          <a:bodyPr/>
          <a:lstStyle/>
          <a:p>
            <a:fld id="{8B969BFF-7B38-477E-A974-F657EEF05232}" type="slidenum">
              <a:rPr kumimoji="1" lang="ja-JP" altLang="en-US" smtClean="0"/>
              <a:pPr/>
              <a:t>27</a:t>
            </a:fld>
            <a:endParaRPr kumimoji="1" lang="ja-JP" altLang="en-US" dirty="0"/>
          </a:p>
        </p:txBody>
      </p:sp>
      <p:sp>
        <p:nvSpPr>
          <p:cNvPr id="13" name="タイトル 1">
            <a:extLst>
              <a:ext uri="{FF2B5EF4-FFF2-40B4-BE49-F238E27FC236}">
                <a16:creationId xmlns:a16="http://schemas.microsoft.com/office/drawing/2014/main" id="{CFB465F6-2717-4A7A-9223-000291D08F65}"/>
              </a:ext>
            </a:extLst>
          </p:cNvPr>
          <p:cNvSpPr txBox="1">
            <a:spLocks/>
          </p:cNvSpPr>
          <p:nvPr/>
        </p:nvSpPr>
        <p:spPr>
          <a:xfrm>
            <a:off x="-1" y="257677"/>
            <a:ext cx="11832645" cy="7673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3600" dirty="0">
                <a:solidFill>
                  <a:srgbClr val="0070C0"/>
                </a:solidFill>
                <a:latin typeface="Arial" panose="020B0604020202020204" pitchFamily="34" charset="0"/>
                <a:cs typeface="Arial" panose="020B0604020202020204" pitchFamily="34" charset="0"/>
              </a:rPr>
              <a:t>The </a:t>
            </a:r>
            <a:r>
              <a:rPr lang="en-US" altLang="ja-JP" sz="3600" dirty="0">
                <a:solidFill>
                  <a:schemeClr val="accent1"/>
                </a:solidFill>
                <a:latin typeface="Arial" panose="020B0604020202020204" pitchFamily="34" charset="0"/>
                <a:cs typeface="Arial" panose="020B0604020202020204" pitchFamily="34" charset="0"/>
              </a:rPr>
              <a:t>results </a:t>
            </a:r>
            <a:r>
              <a:rPr lang="en-US" altLang="ja-JP" sz="3600" dirty="0">
                <a:solidFill>
                  <a:srgbClr val="0070C0"/>
                </a:solidFill>
                <a:latin typeface="Arial" panose="020B0604020202020204" pitchFamily="34" charset="0"/>
                <a:cs typeface="Arial" panose="020B0604020202020204" pitchFamily="34" charset="0"/>
              </a:rPr>
              <a:t>of survey (11)</a:t>
            </a:r>
            <a:endParaRPr lang="ja-JP" altLang="en-US" sz="3600" dirty="0">
              <a:solidFill>
                <a:srgbClr val="0070C0"/>
              </a:solidFill>
              <a:latin typeface="Arial" panose="020B0604020202020204" pitchFamily="34" charset="0"/>
              <a:cs typeface="Arial" panose="020B0604020202020204" pitchFamily="34" charset="0"/>
            </a:endParaRPr>
          </a:p>
        </p:txBody>
      </p:sp>
      <p:sp>
        <p:nvSpPr>
          <p:cNvPr id="14"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506404" y="721557"/>
            <a:ext cx="11090510" cy="2583686"/>
          </a:xfrm>
        </p:spPr>
        <p:txBody>
          <a:bodyPr>
            <a:noAutofit/>
          </a:bodyPr>
          <a:lstStyle/>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(Question 11)</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How can we collaborate on matters above? Do you have any requests, suggestions, recommendations for the Society and/or Chapters to think about?</a:t>
            </a:r>
            <a:r>
              <a:rPr lang="en-US" altLang="ja-JP" dirty="0">
                <a:solidFill>
                  <a:srgbClr val="0070C0"/>
                </a:solidFill>
                <a:effectLst/>
                <a:latin typeface="Arial" panose="020B0604020202020204" pitchFamily="34" charset="0"/>
                <a:ea typeface="游明朝" panose="02020400000000000000" pitchFamily="18" charset="-128"/>
              </a:rPr>
              <a:t>   </a:t>
            </a:r>
            <a:r>
              <a:rPr lang="en-US" altLang="ja-JP" dirty="0">
                <a:effectLst/>
                <a:latin typeface="Arial" panose="020B0604020202020204" pitchFamily="34" charset="0"/>
                <a:ea typeface="游明朝" panose="02020400000000000000" pitchFamily="18" charset="-128"/>
              </a:rPr>
              <a:t>Are there any ideas on collaborations among neighboring Chapters within Asia and Oceania region?</a:t>
            </a:r>
          </a:p>
          <a:p>
            <a:pPr marL="0" indent="0">
              <a:lnSpc>
                <a:spcPts val="3600"/>
              </a:lnSpc>
              <a:spcBef>
                <a:spcPts val="1800"/>
              </a:spcBef>
              <a:buNone/>
            </a:pPr>
            <a:endParaRPr lang="en-US" altLang="ja-JP" dirty="0">
              <a:effectLst/>
              <a:latin typeface="Arial" panose="020B0604020202020204" pitchFamily="34" charset="0"/>
              <a:ea typeface="游明朝" panose="02020400000000000000" pitchFamily="18" charset="-128"/>
            </a:endParaRPr>
          </a:p>
        </p:txBody>
      </p:sp>
    </p:spTree>
    <p:extLst>
      <p:ext uri="{BB962C8B-B14F-4D97-AF65-F5344CB8AC3E}">
        <p14:creationId xmlns:p14="http://schemas.microsoft.com/office/powerpoint/2010/main" val="3722284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a:extLst>
              <a:ext uri="{FF2B5EF4-FFF2-40B4-BE49-F238E27FC236}">
                <a16:creationId xmlns:a16="http://schemas.microsoft.com/office/drawing/2014/main" id="{410D0A6D-87D1-4904-803C-D3AC8B8FA6F9}"/>
              </a:ext>
            </a:extLst>
          </p:cNvPr>
          <p:cNvSpPr txBox="1">
            <a:spLocks/>
          </p:cNvSpPr>
          <p:nvPr/>
        </p:nvSpPr>
        <p:spPr>
          <a:xfrm>
            <a:off x="2068157" y="3769123"/>
            <a:ext cx="9528757" cy="224564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600"/>
              </a:lnSpc>
              <a:spcBef>
                <a:spcPts val="1800"/>
              </a:spcBef>
              <a:buFont typeface="Arial" panose="020B0604020202020204" pitchFamily="34" charset="0"/>
              <a:buNone/>
            </a:pPr>
            <a:r>
              <a:rPr lang="en-US" altLang="ja-JP" dirty="0">
                <a:solidFill>
                  <a:srgbClr val="0070C0"/>
                </a:solidFill>
                <a:latin typeface="Arial" panose="020B0604020202020204" pitchFamily="34" charset="0"/>
                <a:ea typeface="游明朝" panose="02020400000000000000" pitchFamily="18" charset="-128"/>
              </a:rPr>
              <a:t>(Answer(s))</a:t>
            </a:r>
          </a:p>
          <a:p>
            <a:pPr marL="0" indent="0">
              <a:lnSpc>
                <a:spcPts val="3600"/>
              </a:lnSpc>
              <a:spcBef>
                <a:spcPts val="600"/>
              </a:spcBef>
              <a:buNone/>
            </a:pPr>
            <a:r>
              <a:rPr lang="en-US" altLang="ja-JP" dirty="0">
                <a:latin typeface="Arial" panose="020B0604020202020204" pitchFamily="34" charset="0"/>
                <a:ea typeface="游明朝" panose="02020400000000000000" pitchFamily="18" charset="-128"/>
              </a:rPr>
              <a:t>It is good to have a meeting annually for the Oceania chapters to know each organization and discussion on the latest standard requirements of the individual countries. </a:t>
            </a:r>
          </a:p>
        </p:txBody>
      </p:sp>
      <p:pic>
        <p:nvPicPr>
          <p:cNvPr id="6" name="Picture 14" descr="マレーシアの国旗">
            <a:extLst>
              <a:ext uri="{FF2B5EF4-FFF2-40B4-BE49-F238E27FC236}">
                <a16:creationId xmlns:a16="http://schemas.microsoft.com/office/drawing/2014/main" id="{6FBE9D8E-3275-4BBF-A10C-D693BC81D9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143" y="4763064"/>
            <a:ext cx="874000" cy="585268"/>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0">
            <a:extLst>
              <a:ext uri="{FF2B5EF4-FFF2-40B4-BE49-F238E27FC236}">
                <a16:creationId xmlns:a16="http://schemas.microsoft.com/office/drawing/2014/main" id="{0A434F8B-AF3B-424F-8EAF-8EBCF4353BDE}"/>
              </a:ext>
            </a:extLst>
          </p:cNvPr>
          <p:cNvSpPr txBox="1"/>
          <p:nvPr/>
        </p:nvSpPr>
        <p:spPr>
          <a:xfrm>
            <a:off x="175544" y="4334238"/>
            <a:ext cx="1892247" cy="369332"/>
          </a:xfrm>
          <a:prstGeom prst="rect">
            <a:avLst/>
          </a:prstGeom>
          <a:noFill/>
        </p:spPr>
        <p:txBody>
          <a:bodyPr wrap="square" rtlCol="0">
            <a:spAutoFit/>
          </a:bodyPr>
          <a:lstStyle/>
          <a:p>
            <a:pPr algn="ctr"/>
            <a:r>
              <a:rPr lang="en-US" altLang="ja-JP" dirty="0">
                <a:latin typeface="Arial" panose="020B0604020202020204" pitchFamily="34" charset="0"/>
                <a:cs typeface="Arial" panose="020B0604020202020204" pitchFamily="34" charset="0"/>
              </a:rPr>
              <a:t>MALASIA</a:t>
            </a:r>
            <a:endParaRPr kumimoji="1" lang="ja-JP" altLang="en-US" sz="1800"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2"/>
          </p:nvPr>
        </p:nvSpPr>
        <p:spPr/>
        <p:txBody>
          <a:bodyPr/>
          <a:lstStyle/>
          <a:p>
            <a:fld id="{8B969BFF-7B38-477E-A974-F657EEF05232}" type="slidenum">
              <a:rPr kumimoji="1" lang="ja-JP" altLang="en-US" smtClean="0"/>
              <a:pPr/>
              <a:t>28</a:t>
            </a:fld>
            <a:endParaRPr kumimoji="1" lang="ja-JP" altLang="en-US" dirty="0"/>
          </a:p>
        </p:txBody>
      </p:sp>
      <p:sp>
        <p:nvSpPr>
          <p:cNvPr id="10" name="タイトル 1">
            <a:extLst>
              <a:ext uri="{FF2B5EF4-FFF2-40B4-BE49-F238E27FC236}">
                <a16:creationId xmlns:a16="http://schemas.microsoft.com/office/drawing/2014/main" id="{CFB465F6-2717-4A7A-9223-000291D08F65}"/>
              </a:ext>
            </a:extLst>
          </p:cNvPr>
          <p:cNvSpPr txBox="1">
            <a:spLocks/>
          </p:cNvSpPr>
          <p:nvPr/>
        </p:nvSpPr>
        <p:spPr>
          <a:xfrm>
            <a:off x="-1" y="257677"/>
            <a:ext cx="11832645" cy="7673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3600" dirty="0">
                <a:solidFill>
                  <a:srgbClr val="0070C0"/>
                </a:solidFill>
                <a:latin typeface="Arial" panose="020B0604020202020204" pitchFamily="34" charset="0"/>
                <a:cs typeface="Arial" panose="020B0604020202020204" pitchFamily="34" charset="0"/>
              </a:rPr>
              <a:t>The</a:t>
            </a:r>
            <a:r>
              <a:rPr lang="en-US" altLang="ja-JP" sz="3600" dirty="0">
                <a:solidFill>
                  <a:schemeClr val="accent1"/>
                </a:solidFill>
                <a:latin typeface="Arial" panose="020B0604020202020204" pitchFamily="34" charset="0"/>
                <a:cs typeface="Arial" panose="020B0604020202020204" pitchFamily="34" charset="0"/>
              </a:rPr>
              <a:t> results</a:t>
            </a:r>
            <a:r>
              <a:rPr lang="en-US" altLang="ja-JP" sz="3600" dirty="0">
                <a:solidFill>
                  <a:srgbClr val="0070C0"/>
                </a:solidFill>
                <a:latin typeface="Arial" panose="020B0604020202020204" pitchFamily="34" charset="0"/>
                <a:cs typeface="Arial" panose="020B0604020202020204" pitchFamily="34" charset="0"/>
              </a:rPr>
              <a:t> of survey (11)</a:t>
            </a:r>
            <a:endParaRPr lang="ja-JP" altLang="en-US" sz="3600" dirty="0">
              <a:solidFill>
                <a:srgbClr val="0070C0"/>
              </a:solidFill>
              <a:latin typeface="Arial" panose="020B0604020202020204" pitchFamily="34" charset="0"/>
              <a:cs typeface="Arial" panose="020B0604020202020204" pitchFamily="34" charset="0"/>
            </a:endParaRPr>
          </a:p>
        </p:txBody>
      </p:sp>
      <p:sp>
        <p:nvSpPr>
          <p:cNvPr id="12"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506404" y="721557"/>
            <a:ext cx="11090510" cy="2583686"/>
          </a:xfrm>
        </p:spPr>
        <p:txBody>
          <a:bodyPr>
            <a:noAutofit/>
          </a:bodyPr>
          <a:lstStyle/>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(Question 11)</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How can we collaborate on matters above? Do you have any requests, suggestions, recommendations for the Society and/or Chapters to think about?   Are there any ideas on collaborations among neighboring Chapters within Asia and Oceania region?</a:t>
            </a:r>
          </a:p>
          <a:p>
            <a:pPr marL="0" indent="0">
              <a:lnSpc>
                <a:spcPts val="3600"/>
              </a:lnSpc>
              <a:spcBef>
                <a:spcPts val="1800"/>
              </a:spcBef>
              <a:buNone/>
            </a:pPr>
            <a:endParaRPr lang="en-US" altLang="ja-JP" dirty="0">
              <a:effectLst/>
              <a:latin typeface="Arial" panose="020B0604020202020204" pitchFamily="34" charset="0"/>
              <a:ea typeface="游明朝" panose="02020400000000000000" pitchFamily="18" charset="-128"/>
            </a:endParaRPr>
          </a:p>
        </p:txBody>
      </p:sp>
    </p:spTree>
    <p:extLst>
      <p:ext uri="{BB962C8B-B14F-4D97-AF65-F5344CB8AC3E}">
        <p14:creationId xmlns:p14="http://schemas.microsoft.com/office/powerpoint/2010/main" val="35012946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E1E3CD69-598F-42B2-B9B4-6D63CE53D2EA}"/>
              </a:ext>
            </a:extLst>
          </p:cNvPr>
          <p:cNvSpPr txBox="1"/>
          <p:nvPr/>
        </p:nvSpPr>
        <p:spPr>
          <a:xfrm>
            <a:off x="175544" y="4334238"/>
            <a:ext cx="1892247" cy="369332"/>
          </a:xfrm>
          <a:prstGeom prst="rect">
            <a:avLst/>
          </a:prstGeom>
          <a:noFill/>
        </p:spPr>
        <p:txBody>
          <a:bodyPr wrap="square" rtlCol="0">
            <a:spAutoFit/>
          </a:bodyPr>
          <a:lstStyle/>
          <a:p>
            <a:pPr algn="ctr"/>
            <a:r>
              <a:rPr lang="en-US" altLang="ja-JP" dirty="0">
                <a:latin typeface="Arial" panose="020B0604020202020204" pitchFamily="34" charset="0"/>
                <a:cs typeface="Arial" panose="020B0604020202020204" pitchFamily="34" charset="0"/>
              </a:rPr>
              <a:t>KOREA</a:t>
            </a:r>
            <a:endParaRPr kumimoji="1" lang="ja-JP" altLang="en-US" sz="1800" dirty="0">
              <a:latin typeface="Arial" panose="020B0604020202020204" pitchFamily="34" charset="0"/>
              <a:cs typeface="Arial" panose="020B0604020202020204" pitchFamily="34" charset="0"/>
            </a:endParaRPr>
          </a:p>
        </p:txBody>
      </p:sp>
      <p:pic>
        <p:nvPicPr>
          <p:cNvPr id="4" name="Picture 6" descr="韓国の国旗">
            <a:extLst>
              <a:ext uri="{FF2B5EF4-FFF2-40B4-BE49-F238E27FC236}">
                <a16:creationId xmlns:a16="http://schemas.microsoft.com/office/drawing/2014/main" id="{AA796337-D9F8-40E9-A9F7-BB9CB42CCE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711" y="4779194"/>
            <a:ext cx="849912" cy="569138"/>
          </a:xfrm>
          <a:prstGeom prst="rect">
            <a:avLst/>
          </a:prstGeom>
          <a:noFill/>
          <a:extLst>
            <a:ext uri="{909E8E84-426E-40DD-AFC4-6F175D3DCCD1}">
              <a14:hiddenFill xmlns:a14="http://schemas.microsoft.com/office/drawing/2010/main">
                <a:solidFill>
                  <a:srgbClr val="FFFFFF"/>
                </a:solidFill>
              </a14:hiddenFill>
            </a:ext>
          </a:extLst>
        </p:spPr>
      </p:pic>
      <p:sp>
        <p:nvSpPr>
          <p:cNvPr id="5" name="スライド番号プレースホルダー 4"/>
          <p:cNvSpPr>
            <a:spLocks noGrp="1"/>
          </p:cNvSpPr>
          <p:nvPr>
            <p:ph type="sldNum" sz="quarter" idx="12"/>
          </p:nvPr>
        </p:nvSpPr>
        <p:spPr/>
        <p:txBody>
          <a:bodyPr/>
          <a:lstStyle/>
          <a:p>
            <a:fld id="{8B969BFF-7B38-477E-A974-F657EEF05232}" type="slidenum">
              <a:rPr kumimoji="1" lang="ja-JP" altLang="en-US" smtClean="0"/>
              <a:pPr/>
              <a:t>29</a:t>
            </a:fld>
            <a:endParaRPr kumimoji="1" lang="ja-JP" altLang="en-US" dirty="0"/>
          </a:p>
        </p:txBody>
      </p:sp>
      <p:sp>
        <p:nvSpPr>
          <p:cNvPr id="10" name="コンテンツ プレースホルダー 2">
            <a:extLst>
              <a:ext uri="{FF2B5EF4-FFF2-40B4-BE49-F238E27FC236}">
                <a16:creationId xmlns:a16="http://schemas.microsoft.com/office/drawing/2014/main" id="{410D0A6D-87D1-4904-803C-D3AC8B8FA6F9}"/>
              </a:ext>
            </a:extLst>
          </p:cNvPr>
          <p:cNvSpPr txBox="1">
            <a:spLocks/>
          </p:cNvSpPr>
          <p:nvPr/>
        </p:nvSpPr>
        <p:spPr>
          <a:xfrm>
            <a:off x="2067791" y="4041192"/>
            <a:ext cx="9528757" cy="157920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600"/>
              </a:lnSpc>
              <a:spcBef>
                <a:spcPts val="1800"/>
              </a:spcBef>
              <a:buFont typeface="Arial" panose="020B0604020202020204" pitchFamily="34" charset="0"/>
              <a:buNone/>
            </a:pPr>
            <a:r>
              <a:rPr lang="en-US" altLang="ja-JP" dirty="0">
                <a:solidFill>
                  <a:srgbClr val="0070C0"/>
                </a:solidFill>
                <a:latin typeface="Arial" panose="020B0604020202020204" pitchFamily="34" charset="0"/>
                <a:ea typeface="游明朝" panose="02020400000000000000" pitchFamily="18" charset="-128"/>
              </a:rPr>
              <a:t>(Answer(s))</a:t>
            </a:r>
          </a:p>
          <a:p>
            <a:pPr marL="0" indent="0">
              <a:lnSpc>
                <a:spcPts val="3600"/>
              </a:lnSpc>
              <a:spcBef>
                <a:spcPts val="600"/>
              </a:spcBef>
              <a:buNone/>
            </a:pPr>
            <a:r>
              <a:rPr lang="en-US" altLang="ja-JP" dirty="0">
                <a:latin typeface="Arial" panose="020B0604020202020204" pitchFamily="34" charset="0"/>
                <a:ea typeface="游明朝" panose="02020400000000000000" pitchFamily="18" charset="-128"/>
              </a:rPr>
              <a:t>It is deemed necessary to establish guidelines for the PBD in Asia and Oceania.</a:t>
            </a:r>
          </a:p>
        </p:txBody>
      </p:sp>
      <p:sp>
        <p:nvSpPr>
          <p:cNvPr id="11" name="タイトル 1">
            <a:extLst>
              <a:ext uri="{FF2B5EF4-FFF2-40B4-BE49-F238E27FC236}">
                <a16:creationId xmlns:a16="http://schemas.microsoft.com/office/drawing/2014/main" id="{CFB465F6-2717-4A7A-9223-000291D08F65}"/>
              </a:ext>
            </a:extLst>
          </p:cNvPr>
          <p:cNvSpPr txBox="1">
            <a:spLocks/>
          </p:cNvSpPr>
          <p:nvPr/>
        </p:nvSpPr>
        <p:spPr>
          <a:xfrm>
            <a:off x="-1" y="257677"/>
            <a:ext cx="11832645" cy="7673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3600" dirty="0">
                <a:solidFill>
                  <a:srgbClr val="0070C0"/>
                </a:solidFill>
                <a:latin typeface="Arial" panose="020B0604020202020204" pitchFamily="34" charset="0"/>
                <a:cs typeface="Arial" panose="020B0604020202020204" pitchFamily="34" charset="0"/>
              </a:rPr>
              <a:t>The </a:t>
            </a:r>
            <a:r>
              <a:rPr lang="en-US" altLang="ja-JP" sz="3600" dirty="0">
                <a:solidFill>
                  <a:schemeClr val="accent1"/>
                </a:solidFill>
                <a:latin typeface="Arial" panose="020B0604020202020204" pitchFamily="34" charset="0"/>
                <a:cs typeface="Arial" panose="020B0604020202020204" pitchFamily="34" charset="0"/>
              </a:rPr>
              <a:t>results </a:t>
            </a:r>
            <a:r>
              <a:rPr lang="en-US" altLang="ja-JP" sz="3600" dirty="0">
                <a:solidFill>
                  <a:srgbClr val="0070C0"/>
                </a:solidFill>
                <a:latin typeface="Arial" panose="020B0604020202020204" pitchFamily="34" charset="0"/>
                <a:cs typeface="Arial" panose="020B0604020202020204" pitchFamily="34" charset="0"/>
              </a:rPr>
              <a:t>of survey (11)</a:t>
            </a:r>
            <a:endParaRPr lang="ja-JP" altLang="en-US" sz="3600" dirty="0">
              <a:solidFill>
                <a:srgbClr val="0070C0"/>
              </a:solidFill>
              <a:latin typeface="Arial" panose="020B0604020202020204" pitchFamily="34" charset="0"/>
              <a:cs typeface="Arial" panose="020B0604020202020204" pitchFamily="34" charset="0"/>
            </a:endParaRPr>
          </a:p>
        </p:txBody>
      </p:sp>
      <p:sp>
        <p:nvSpPr>
          <p:cNvPr id="12"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506404" y="721557"/>
            <a:ext cx="11090510" cy="2583686"/>
          </a:xfrm>
        </p:spPr>
        <p:txBody>
          <a:bodyPr>
            <a:noAutofit/>
          </a:bodyPr>
          <a:lstStyle/>
          <a:p>
            <a:pPr marL="0" indent="0">
              <a:lnSpc>
                <a:spcPts val="3600"/>
              </a:lnSpc>
              <a:spcBef>
                <a:spcPts val="1800"/>
              </a:spcBef>
              <a:buNone/>
            </a:pPr>
            <a:r>
              <a:rPr lang="en-US" altLang="ja-JP" dirty="0">
                <a:solidFill>
                  <a:srgbClr val="0070C0"/>
                </a:solidFill>
                <a:latin typeface="Arial" panose="020B0604020202020204" pitchFamily="34" charset="0"/>
                <a:ea typeface="游明朝" panose="02020400000000000000" pitchFamily="18" charset="-128"/>
              </a:rPr>
              <a:t>(Question 11)</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How can we collaborate on matters above? Do you have any requests, suggestions, recommendations for the Society and/or Chapters to think about?   Are there any ideas on collaborations among neighboring Chapters within Asia and Oceania region?</a:t>
            </a:r>
          </a:p>
          <a:p>
            <a:pPr marL="0" indent="0">
              <a:lnSpc>
                <a:spcPts val="3600"/>
              </a:lnSpc>
              <a:spcBef>
                <a:spcPts val="1800"/>
              </a:spcBef>
              <a:buNone/>
            </a:pPr>
            <a:endParaRPr lang="en-US" altLang="ja-JP" dirty="0">
              <a:effectLst/>
              <a:latin typeface="Arial" panose="020B0604020202020204" pitchFamily="34" charset="0"/>
              <a:ea typeface="游明朝" panose="02020400000000000000" pitchFamily="18" charset="-128"/>
            </a:endParaRPr>
          </a:p>
        </p:txBody>
      </p:sp>
    </p:spTree>
    <p:extLst>
      <p:ext uri="{BB962C8B-B14F-4D97-AF65-F5344CB8AC3E}">
        <p14:creationId xmlns:p14="http://schemas.microsoft.com/office/powerpoint/2010/main" val="3350914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4A851F-067D-4CCE-9F66-865FAFF4074F}"/>
              </a:ext>
            </a:extLst>
          </p:cNvPr>
          <p:cNvSpPr>
            <a:spLocks noGrp="1"/>
          </p:cNvSpPr>
          <p:nvPr>
            <p:ph type="title"/>
          </p:nvPr>
        </p:nvSpPr>
        <p:spPr/>
        <p:txBody>
          <a:bodyPr/>
          <a:lstStyle/>
          <a:p>
            <a:pPr algn="ctr"/>
            <a:r>
              <a:rPr lang="en-US" altLang="ja-JP" dirty="0">
                <a:solidFill>
                  <a:schemeClr val="accent1"/>
                </a:solidFill>
                <a:latin typeface="Arial" panose="020B0604020202020204" pitchFamily="34" charset="0"/>
                <a:cs typeface="Arial" panose="020B0604020202020204" pitchFamily="34" charset="0"/>
              </a:rPr>
              <a:t>Outline</a:t>
            </a:r>
            <a:r>
              <a:rPr kumimoji="1" lang="en-US" altLang="ja-JP" dirty="0">
                <a:latin typeface="Arial" panose="020B0604020202020204" pitchFamily="34" charset="0"/>
                <a:cs typeface="Arial" panose="020B0604020202020204" pitchFamily="34" charset="0"/>
              </a:rPr>
              <a:t> of the survey</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565826" y="1690688"/>
            <a:ext cx="10619232" cy="3733398"/>
          </a:xfrm>
        </p:spPr>
        <p:txBody>
          <a:bodyPr>
            <a:noAutofit/>
          </a:bodyPr>
          <a:lstStyle/>
          <a:p>
            <a:pPr>
              <a:spcBef>
                <a:spcPts val="1800"/>
              </a:spcBef>
            </a:pPr>
            <a:r>
              <a:rPr lang="en-US" altLang="ja-JP" dirty="0">
                <a:effectLst/>
                <a:latin typeface="Arial" panose="020B0604020202020204" pitchFamily="34" charset="0"/>
                <a:ea typeface="游明朝" panose="02020400000000000000" pitchFamily="18" charset="-128"/>
              </a:rPr>
              <a:t>Method of implementation   	</a:t>
            </a:r>
            <a:r>
              <a:rPr lang="en-US" altLang="ja-JP" dirty="0">
                <a:solidFill>
                  <a:srgbClr val="0070C0"/>
                </a:solidFill>
                <a:effectLst/>
                <a:latin typeface="Arial" panose="020B0604020202020204" pitchFamily="34" charset="0"/>
                <a:ea typeface="游明朝" panose="02020400000000000000" pitchFamily="18" charset="-128"/>
              </a:rPr>
              <a:t>by</a:t>
            </a:r>
            <a:r>
              <a:rPr lang="en-US" altLang="ja-JP" dirty="0">
                <a:effectLst/>
                <a:latin typeface="Arial" panose="020B0604020202020204" pitchFamily="34" charset="0"/>
                <a:ea typeface="游明朝" panose="02020400000000000000" pitchFamily="18" charset="-128"/>
              </a:rPr>
              <a:t> E-mail</a:t>
            </a:r>
          </a:p>
          <a:p>
            <a:pPr>
              <a:spcBef>
                <a:spcPts val="1800"/>
              </a:spcBef>
            </a:pPr>
            <a:r>
              <a:rPr lang="en-US" altLang="ja-JP" dirty="0">
                <a:effectLst/>
                <a:latin typeface="Arial" panose="020B0604020202020204" pitchFamily="34" charset="0"/>
                <a:ea typeface="游明朝" panose="02020400000000000000" pitchFamily="18" charset="-128"/>
              </a:rPr>
              <a:t>Implementation period                  </a:t>
            </a:r>
            <a:r>
              <a:rPr lang="en-US" altLang="ja-JP" dirty="0">
                <a:solidFill>
                  <a:schemeClr val="accent1"/>
                </a:solidFill>
                <a:effectLst/>
                <a:latin typeface="Arial" panose="020B0604020202020204" pitchFamily="34" charset="0"/>
                <a:ea typeface="游明朝" panose="02020400000000000000" pitchFamily="18" charset="-128"/>
              </a:rPr>
              <a:t>from July to August in 2020</a:t>
            </a:r>
          </a:p>
          <a:p>
            <a:pPr>
              <a:spcBef>
                <a:spcPts val="1800"/>
              </a:spcBef>
            </a:pPr>
            <a:r>
              <a:rPr lang="en-US" altLang="ja-JP" dirty="0">
                <a:effectLst/>
                <a:latin typeface="Arial" panose="020B0604020202020204" pitchFamily="34" charset="0"/>
                <a:ea typeface="游明朝" panose="02020400000000000000" pitchFamily="18" charset="-128"/>
              </a:rPr>
              <a:t>Target of questionnaire                 Chapter leaders of </a:t>
            </a:r>
          </a:p>
          <a:p>
            <a:pPr marL="0" indent="0">
              <a:spcBef>
                <a:spcPts val="1800"/>
              </a:spcBef>
              <a:buNone/>
            </a:pPr>
            <a:r>
              <a:rPr lang="en-US" altLang="ja-JP" dirty="0">
                <a:effectLst/>
                <a:latin typeface="Arial" panose="020B0604020202020204" pitchFamily="34" charset="0"/>
                <a:ea typeface="游明朝" panose="02020400000000000000" pitchFamily="18" charset="-128"/>
              </a:rPr>
              <a:t>                                                               </a:t>
            </a:r>
            <a:r>
              <a:rPr lang="en-US" altLang="ja-JP" dirty="0">
                <a:solidFill>
                  <a:srgbClr val="0070C0"/>
                </a:solidFill>
                <a:effectLst/>
                <a:latin typeface="Arial" panose="020B0604020202020204" pitchFamily="34" charset="0"/>
                <a:ea typeface="游明朝" panose="02020400000000000000" pitchFamily="18" charset="-128"/>
              </a:rPr>
              <a:t>Asia-Oceania</a:t>
            </a:r>
            <a:r>
              <a:rPr lang="en-US" altLang="ja-JP" dirty="0">
                <a:effectLst/>
                <a:latin typeface="Arial" panose="020B0604020202020204" pitchFamily="34" charset="0"/>
                <a:ea typeface="游明朝" panose="02020400000000000000" pitchFamily="18" charset="-128"/>
              </a:rPr>
              <a:t> region</a:t>
            </a:r>
          </a:p>
          <a:p>
            <a:pPr>
              <a:spcBef>
                <a:spcPts val="1800"/>
              </a:spcBef>
            </a:pPr>
            <a:r>
              <a:rPr kumimoji="1" lang="en-US" altLang="ja-JP" dirty="0">
                <a:solidFill>
                  <a:srgbClr val="0070C0"/>
                </a:solidFill>
                <a:latin typeface="Arial" panose="020B0604020202020204" pitchFamily="34" charset="0"/>
                <a:cs typeface="Arial" panose="020B0604020202020204" pitchFamily="34" charset="0"/>
              </a:rPr>
              <a:t>Number of the responding            11 countries               </a:t>
            </a:r>
          </a:p>
          <a:p>
            <a:pPr marL="0" indent="0">
              <a:spcBef>
                <a:spcPts val="0"/>
              </a:spcBef>
              <a:buNone/>
            </a:pPr>
            <a:r>
              <a:rPr lang="en-US" altLang="ja-JP" dirty="0">
                <a:solidFill>
                  <a:srgbClr val="0070C0"/>
                </a:solidFill>
                <a:latin typeface="Arial" panose="020B0604020202020204" pitchFamily="34" charset="0"/>
                <a:cs typeface="Arial" panose="020B0604020202020204" pitchFamily="34" charset="0"/>
              </a:rPr>
              <a:t>  </a:t>
            </a:r>
            <a:r>
              <a:rPr kumimoji="1" lang="en-US" altLang="ja-JP" dirty="0">
                <a:solidFill>
                  <a:srgbClr val="0070C0"/>
                </a:solidFill>
                <a:latin typeface="Arial" panose="020B0604020202020204" pitchFamily="34" charset="0"/>
                <a:cs typeface="Arial" panose="020B0604020202020204" pitchFamily="34" charset="0"/>
              </a:rPr>
              <a:t>countries                      </a:t>
            </a:r>
            <a:endParaRPr kumimoji="1" lang="ja-JP" altLang="en-US" dirty="0">
              <a:solidFill>
                <a:srgbClr val="0070C0"/>
              </a:solidFill>
              <a:latin typeface="Arial" panose="020B0604020202020204" pitchFamily="34" charset="0"/>
              <a:cs typeface="Arial" panose="020B0604020202020204" pitchFamily="34" charset="0"/>
            </a:endParaRPr>
          </a:p>
        </p:txBody>
      </p:sp>
      <p:sp>
        <p:nvSpPr>
          <p:cNvPr id="5" name="スライド番号プレースホルダー 4"/>
          <p:cNvSpPr>
            <a:spLocks noGrp="1"/>
          </p:cNvSpPr>
          <p:nvPr>
            <p:ph type="sldNum" sz="quarter" idx="12"/>
          </p:nvPr>
        </p:nvSpPr>
        <p:spPr/>
        <p:txBody>
          <a:bodyPr/>
          <a:lstStyle/>
          <a:p>
            <a:fld id="{8B969BFF-7B38-477E-A974-F657EEF05232}" type="slidenum">
              <a:rPr kumimoji="1" lang="ja-JP" altLang="en-US" smtClean="0"/>
              <a:pPr/>
              <a:t>3</a:t>
            </a:fld>
            <a:endParaRPr kumimoji="1" lang="ja-JP" altLang="en-US" dirty="0"/>
          </a:p>
        </p:txBody>
      </p:sp>
      <p:graphicFrame>
        <p:nvGraphicFramePr>
          <p:cNvPr id="7" name="表 5">
            <a:extLst>
              <a:ext uri="{FF2B5EF4-FFF2-40B4-BE49-F238E27FC236}">
                <a16:creationId xmlns:a16="http://schemas.microsoft.com/office/drawing/2014/main" id="{EEFE1CFB-363D-4A61-9079-82F3B4FA15F9}"/>
              </a:ext>
            </a:extLst>
          </p:cNvPr>
          <p:cNvGraphicFramePr>
            <a:graphicFrameLocks noGrp="1"/>
          </p:cNvGraphicFramePr>
          <p:nvPr>
            <p:extLst>
              <p:ext uri="{D42A27DB-BD31-4B8C-83A1-F6EECF244321}">
                <p14:modId xmlns:p14="http://schemas.microsoft.com/office/powerpoint/2010/main" val="1353877758"/>
              </p:ext>
            </p:extLst>
          </p:nvPr>
        </p:nvGraphicFramePr>
        <p:xfrm>
          <a:off x="314528" y="5274489"/>
          <a:ext cx="11487146" cy="1231458"/>
        </p:xfrm>
        <a:graphic>
          <a:graphicData uri="http://schemas.openxmlformats.org/drawingml/2006/table">
            <a:tbl>
              <a:tblPr firstRow="1" bandRow="1">
                <a:tableStyleId>{5940675A-B579-460E-94D1-54222C63F5DA}</a:tableStyleId>
              </a:tblPr>
              <a:tblGrid>
                <a:gridCol w="1044286">
                  <a:extLst>
                    <a:ext uri="{9D8B030D-6E8A-4147-A177-3AD203B41FA5}">
                      <a16:colId xmlns:a16="http://schemas.microsoft.com/office/drawing/2014/main" val="4277781899"/>
                    </a:ext>
                  </a:extLst>
                </a:gridCol>
                <a:gridCol w="1044286">
                  <a:extLst>
                    <a:ext uri="{9D8B030D-6E8A-4147-A177-3AD203B41FA5}">
                      <a16:colId xmlns:a16="http://schemas.microsoft.com/office/drawing/2014/main" val="623641494"/>
                    </a:ext>
                  </a:extLst>
                </a:gridCol>
                <a:gridCol w="1044286">
                  <a:extLst>
                    <a:ext uri="{9D8B030D-6E8A-4147-A177-3AD203B41FA5}">
                      <a16:colId xmlns:a16="http://schemas.microsoft.com/office/drawing/2014/main" val="679196978"/>
                    </a:ext>
                  </a:extLst>
                </a:gridCol>
                <a:gridCol w="1044286">
                  <a:extLst>
                    <a:ext uri="{9D8B030D-6E8A-4147-A177-3AD203B41FA5}">
                      <a16:colId xmlns:a16="http://schemas.microsoft.com/office/drawing/2014/main" val="2964782016"/>
                    </a:ext>
                  </a:extLst>
                </a:gridCol>
                <a:gridCol w="1044286">
                  <a:extLst>
                    <a:ext uri="{9D8B030D-6E8A-4147-A177-3AD203B41FA5}">
                      <a16:colId xmlns:a16="http://schemas.microsoft.com/office/drawing/2014/main" val="3872883094"/>
                    </a:ext>
                  </a:extLst>
                </a:gridCol>
                <a:gridCol w="1044286">
                  <a:extLst>
                    <a:ext uri="{9D8B030D-6E8A-4147-A177-3AD203B41FA5}">
                      <a16:colId xmlns:a16="http://schemas.microsoft.com/office/drawing/2014/main" val="4041844998"/>
                    </a:ext>
                  </a:extLst>
                </a:gridCol>
                <a:gridCol w="1044286">
                  <a:extLst>
                    <a:ext uri="{9D8B030D-6E8A-4147-A177-3AD203B41FA5}">
                      <a16:colId xmlns:a16="http://schemas.microsoft.com/office/drawing/2014/main" val="1273251618"/>
                    </a:ext>
                  </a:extLst>
                </a:gridCol>
                <a:gridCol w="1044286">
                  <a:extLst>
                    <a:ext uri="{9D8B030D-6E8A-4147-A177-3AD203B41FA5}">
                      <a16:colId xmlns:a16="http://schemas.microsoft.com/office/drawing/2014/main" val="1809439265"/>
                    </a:ext>
                  </a:extLst>
                </a:gridCol>
                <a:gridCol w="1044286">
                  <a:extLst>
                    <a:ext uri="{9D8B030D-6E8A-4147-A177-3AD203B41FA5}">
                      <a16:colId xmlns:a16="http://schemas.microsoft.com/office/drawing/2014/main" val="2013906180"/>
                    </a:ext>
                  </a:extLst>
                </a:gridCol>
                <a:gridCol w="1044286">
                  <a:extLst>
                    <a:ext uri="{9D8B030D-6E8A-4147-A177-3AD203B41FA5}">
                      <a16:colId xmlns:a16="http://schemas.microsoft.com/office/drawing/2014/main" val="1593050839"/>
                    </a:ext>
                  </a:extLst>
                </a:gridCol>
                <a:gridCol w="1044286">
                  <a:extLst>
                    <a:ext uri="{9D8B030D-6E8A-4147-A177-3AD203B41FA5}">
                      <a16:colId xmlns:a16="http://schemas.microsoft.com/office/drawing/2014/main" val="1490878677"/>
                    </a:ext>
                  </a:extLst>
                </a:gridCol>
              </a:tblGrid>
              <a:tr h="352849">
                <a:tc>
                  <a:txBody>
                    <a:bodyPr/>
                    <a:lstStyle/>
                    <a:p>
                      <a:pPr algn="ctr"/>
                      <a:r>
                        <a:rPr kumimoji="1" lang="en-US" altLang="ja-JP" sz="1200" dirty="0">
                          <a:latin typeface="Arial" panose="020B0604020202020204" pitchFamily="34" charset="0"/>
                          <a:cs typeface="Arial" panose="020B0604020202020204" pitchFamily="34" charset="0"/>
                        </a:rPr>
                        <a:t>CHINA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50" dirty="0">
                          <a:latin typeface="Arial" panose="020B0604020202020204" pitchFamily="34" charset="0"/>
                          <a:cs typeface="Arial" panose="020B0604020202020204" pitchFamily="34" charset="0"/>
                        </a:rPr>
                        <a:t>HONG KONG</a:t>
                      </a:r>
                      <a:endParaRPr kumimoji="1" lang="ja-JP" altLang="en-US" sz="105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INDIA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INDONESIA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JAPAN</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KOREA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MACAU</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MALASIA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a:latin typeface="Arial" panose="020B0604020202020204" pitchFamily="34" charset="0"/>
                          <a:cs typeface="Arial" panose="020B0604020202020204" pitchFamily="34" charset="0"/>
                        </a:rPr>
                        <a:t>NEW ZEELAND</a:t>
                      </a:r>
                      <a:endParaRPr kumimoji="1" lang="ja-JP" altLang="en-US" sz="9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TAIWAN</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VIETNAM</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67823086"/>
                  </a:ext>
                </a:extLst>
              </a:tr>
              <a:tr h="573809">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4124512"/>
                  </a:ext>
                </a:extLst>
              </a:tr>
              <a:tr h="232776">
                <a:tc>
                  <a:txBody>
                    <a:bodyPr/>
                    <a:lstStyle/>
                    <a:p>
                      <a:pPr algn="ct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618184"/>
                  </a:ext>
                </a:extLst>
              </a:tr>
            </a:tbl>
          </a:graphicData>
        </a:graphic>
      </p:graphicFrame>
      <p:pic>
        <p:nvPicPr>
          <p:cNvPr id="8" name="Picture 4" descr="日本の国旗">
            <a:extLst>
              <a:ext uri="{FF2B5EF4-FFF2-40B4-BE49-F238E27FC236}">
                <a16:creationId xmlns:a16="http://schemas.microsoft.com/office/drawing/2014/main" id="{C58B9E84-DFD7-474A-BBF0-25471199E1F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94726" y="5701900"/>
            <a:ext cx="840384" cy="5627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韓国の国旗">
            <a:extLst>
              <a:ext uri="{FF2B5EF4-FFF2-40B4-BE49-F238E27FC236}">
                <a16:creationId xmlns:a16="http://schemas.microsoft.com/office/drawing/2014/main" id="{918B997C-35A1-4301-B725-263A872E103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6412" y="5701900"/>
            <a:ext cx="849912" cy="56913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中国の国旗">
            <a:extLst>
              <a:ext uri="{FF2B5EF4-FFF2-40B4-BE49-F238E27FC236}">
                <a16:creationId xmlns:a16="http://schemas.microsoft.com/office/drawing/2014/main" id="{3449D717-DE22-44E8-AEA4-29FD8236366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0728" y="5697137"/>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インドの国旗">
            <a:extLst>
              <a:ext uri="{FF2B5EF4-FFF2-40B4-BE49-F238E27FC236}">
                <a16:creationId xmlns:a16="http://schemas.microsoft.com/office/drawing/2014/main" id="{52C5FB09-D646-44C0-97DA-594321F9244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92002" y="5697138"/>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2" descr="インドネシアの国旗">
            <a:extLst>
              <a:ext uri="{FF2B5EF4-FFF2-40B4-BE49-F238E27FC236}">
                <a16:creationId xmlns:a16="http://schemas.microsoft.com/office/drawing/2014/main" id="{F2F85E18-5E51-41E9-8B0A-0F3D14077FB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48559" y="5697138"/>
            <a:ext cx="840385" cy="56275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4" descr="マレーシアの国旗">
            <a:extLst>
              <a:ext uri="{FF2B5EF4-FFF2-40B4-BE49-F238E27FC236}">
                <a16:creationId xmlns:a16="http://schemas.microsoft.com/office/drawing/2014/main" id="{CDE8DAB8-002F-409D-8664-754F5D836237}"/>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718632" y="5697138"/>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6" descr="ベトナムの国旗">
            <a:extLst>
              <a:ext uri="{FF2B5EF4-FFF2-40B4-BE49-F238E27FC236}">
                <a16:creationId xmlns:a16="http://schemas.microsoft.com/office/drawing/2014/main" id="{0FF16D96-8966-4EE1-8703-526F21B5F758}"/>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847110" y="5697138"/>
            <a:ext cx="859605" cy="57562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8" descr="香港の旗 - Wikipedia">
            <a:extLst>
              <a:ext uri="{FF2B5EF4-FFF2-40B4-BE49-F238E27FC236}">
                <a16:creationId xmlns:a16="http://schemas.microsoft.com/office/drawing/2014/main" id="{D8EF8273-5AE1-441F-8175-50EB894A948D}"/>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45840" y="5697137"/>
            <a:ext cx="879501" cy="58526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0" descr="マカオの旗 - Wikipedia">
            <a:extLst>
              <a:ext uri="{FF2B5EF4-FFF2-40B4-BE49-F238E27FC236}">
                <a16:creationId xmlns:a16="http://schemas.microsoft.com/office/drawing/2014/main" id="{2E7130DB-993A-4FA9-B60F-4291F3091D13}"/>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682286" y="5713587"/>
            <a:ext cx="840384" cy="55917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2" descr="台湾（中華民国）の旗 | 世界の国旗 | 世界の国旗">
            <a:extLst>
              <a:ext uri="{FF2B5EF4-FFF2-40B4-BE49-F238E27FC236}">
                <a16:creationId xmlns:a16="http://schemas.microsoft.com/office/drawing/2014/main" id="{9DABEA1A-6086-45E7-A2E9-2C812116F58D}"/>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9790605" y="5697138"/>
            <a:ext cx="874000" cy="58692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8" descr="ニュージーランドの国旗">
            <a:extLst>
              <a:ext uri="{FF2B5EF4-FFF2-40B4-BE49-F238E27FC236}">
                <a16:creationId xmlns:a16="http://schemas.microsoft.com/office/drawing/2014/main" id="{9D5C5757-CD0C-4515-91F0-8F04F4196C62}"/>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749944" y="5697137"/>
            <a:ext cx="874000" cy="585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73972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4A851F-067D-4CCE-9F66-865FAFF4074F}"/>
              </a:ext>
            </a:extLst>
          </p:cNvPr>
          <p:cNvSpPr>
            <a:spLocks noGrp="1"/>
          </p:cNvSpPr>
          <p:nvPr>
            <p:ph type="title"/>
          </p:nvPr>
        </p:nvSpPr>
        <p:spPr>
          <a:xfrm>
            <a:off x="838200" y="98689"/>
            <a:ext cx="10515600" cy="1006543"/>
          </a:xfrm>
        </p:spPr>
        <p:txBody>
          <a:bodyPr/>
          <a:lstStyle/>
          <a:p>
            <a:pPr algn="ctr"/>
            <a:r>
              <a:rPr lang="en-US" altLang="ja-JP" dirty="0">
                <a:solidFill>
                  <a:srgbClr val="0070C0"/>
                </a:solidFill>
                <a:latin typeface="Arial" panose="020B0604020202020204" pitchFamily="34" charset="0"/>
                <a:cs typeface="Arial" panose="020B0604020202020204" pitchFamily="34" charset="0"/>
              </a:rPr>
              <a:t>Conclusion</a:t>
            </a:r>
            <a:endParaRPr kumimoji="1" lang="ja-JP" altLang="en-US" sz="3600" dirty="0">
              <a:solidFill>
                <a:srgbClr val="0070C0"/>
              </a:solidFill>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124691" y="978978"/>
            <a:ext cx="11985146" cy="5742497"/>
          </a:xfrm>
        </p:spPr>
        <p:txBody>
          <a:bodyPr>
            <a:noAutofit/>
          </a:bodyPr>
          <a:lstStyle/>
          <a:p>
            <a:pPr marL="360363" indent="-360363">
              <a:lnSpc>
                <a:spcPts val="3600"/>
              </a:lnSpc>
              <a:spcBef>
                <a:spcPts val="1800"/>
              </a:spcBef>
              <a:buNone/>
            </a:pPr>
            <a:r>
              <a:rPr lang="en-US" altLang="ja-JP" dirty="0">
                <a:latin typeface="Arial" panose="020B0604020202020204" pitchFamily="34" charset="0"/>
                <a:ea typeface="游明朝" panose="02020400000000000000" pitchFamily="18" charset="-128"/>
              </a:rPr>
              <a:t>1) Each country (or chapter) has different issues and demands depending on its social and historical background such as familiarity or intimacy to international organizations like SFPE or IFE, and the relationship between the government and the society.</a:t>
            </a:r>
          </a:p>
          <a:p>
            <a:pPr marL="360363" indent="-360363">
              <a:lnSpc>
                <a:spcPts val="3600"/>
              </a:lnSpc>
              <a:spcBef>
                <a:spcPts val="1800"/>
              </a:spcBef>
              <a:buNone/>
            </a:pPr>
            <a:r>
              <a:rPr lang="en-US" altLang="ja-JP" dirty="0">
                <a:latin typeface="Arial" panose="020B0604020202020204" pitchFamily="34" charset="0"/>
                <a:ea typeface="游明朝" panose="02020400000000000000" pitchFamily="18" charset="-128"/>
              </a:rPr>
              <a:t>2) Level of activity of each chapter is also different.</a:t>
            </a:r>
          </a:p>
          <a:p>
            <a:pPr marL="360363" indent="-360363">
              <a:lnSpc>
                <a:spcPts val="3600"/>
              </a:lnSpc>
              <a:spcBef>
                <a:spcPts val="1800"/>
              </a:spcBef>
              <a:buNone/>
            </a:pPr>
            <a:r>
              <a:rPr lang="en-US" altLang="ja-JP" dirty="0">
                <a:latin typeface="Arial" panose="020B0604020202020204" pitchFamily="34" charset="0"/>
                <a:ea typeface="游明朝" panose="02020400000000000000" pitchFamily="18" charset="-128"/>
              </a:rPr>
              <a:t>3) All chapters are positive for information exchange and real exchange meetings (if possible) in Asia/Oceania region.</a:t>
            </a:r>
          </a:p>
          <a:p>
            <a:pPr marL="360363" indent="-360363">
              <a:lnSpc>
                <a:spcPts val="3600"/>
              </a:lnSpc>
              <a:spcBef>
                <a:spcPts val="1800"/>
              </a:spcBef>
              <a:buNone/>
            </a:pPr>
            <a:r>
              <a:rPr lang="en-US" altLang="ja-JP" dirty="0">
                <a:latin typeface="Arial" panose="020B0604020202020204" pitchFamily="34" charset="0"/>
                <a:ea typeface="游明朝" panose="02020400000000000000" pitchFamily="18" charset="-128"/>
              </a:rPr>
              <a:t>3) For the time being, if considering the distance between countries in this region and the situation of Covid-19, holding regular online meetings is a realistic and very desirable idea.  And, such proposals are found in the answer sheets from several countries.</a:t>
            </a:r>
          </a:p>
          <a:p>
            <a:pPr marL="360363" indent="-360363">
              <a:lnSpc>
                <a:spcPts val="3600"/>
              </a:lnSpc>
              <a:spcBef>
                <a:spcPts val="1800"/>
              </a:spcBef>
              <a:buNone/>
            </a:pPr>
            <a:r>
              <a:rPr lang="en-US" altLang="ja-JP" dirty="0">
                <a:latin typeface="Arial" panose="020B0604020202020204" pitchFamily="34" charset="0"/>
                <a:ea typeface="游明朝" panose="02020400000000000000" pitchFamily="18" charset="-128"/>
              </a:rPr>
              <a:t>.</a:t>
            </a:r>
            <a:endParaRPr lang="en-US" altLang="ja-JP" dirty="0">
              <a:effectLst/>
              <a:latin typeface="Arial" panose="020B0604020202020204" pitchFamily="34" charset="0"/>
              <a:ea typeface="游明朝" panose="02020400000000000000" pitchFamily="18" charset="-128"/>
            </a:endParaRPr>
          </a:p>
          <a:p>
            <a:pPr marL="360363" indent="-360363">
              <a:lnSpc>
                <a:spcPts val="3600"/>
              </a:lnSpc>
              <a:spcBef>
                <a:spcPts val="1800"/>
              </a:spcBef>
              <a:buNone/>
            </a:pPr>
            <a:endParaRPr lang="en-US" altLang="ja-JP" dirty="0">
              <a:effectLst/>
              <a:latin typeface="Arial" panose="020B0604020202020204" pitchFamily="34" charset="0"/>
              <a:ea typeface="游明朝" panose="02020400000000000000" pitchFamily="18" charset="-128"/>
            </a:endParaRPr>
          </a:p>
        </p:txBody>
      </p:sp>
      <p:sp>
        <p:nvSpPr>
          <p:cNvPr id="5" name="スライド番号プレースホルダー 4"/>
          <p:cNvSpPr>
            <a:spLocks noGrp="1"/>
          </p:cNvSpPr>
          <p:nvPr>
            <p:ph type="sldNum" sz="quarter" idx="12"/>
          </p:nvPr>
        </p:nvSpPr>
        <p:spPr/>
        <p:txBody>
          <a:bodyPr/>
          <a:lstStyle/>
          <a:p>
            <a:fld id="{8B969BFF-7B38-477E-A974-F657EEF05232}" type="slidenum">
              <a:rPr kumimoji="1" lang="ja-JP" altLang="en-US" smtClean="0"/>
              <a:pPr/>
              <a:t>30</a:t>
            </a:fld>
            <a:endParaRPr kumimoji="1" lang="ja-JP" altLang="en-US" dirty="0"/>
          </a:p>
        </p:txBody>
      </p:sp>
    </p:spTree>
    <p:extLst>
      <p:ext uri="{BB962C8B-B14F-4D97-AF65-F5344CB8AC3E}">
        <p14:creationId xmlns:p14="http://schemas.microsoft.com/office/powerpoint/2010/main" val="3464093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4A851F-067D-4CCE-9F66-865FAFF4074F}"/>
              </a:ext>
            </a:extLst>
          </p:cNvPr>
          <p:cNvSpPr>
            <a:spLocks noGrp="1"/>
          </p:cNvSpPr>
          <p:nvPr>
            <p:ph type="title"/>
          </p:nvPr>
        </p:nvSpPr>
        <p:spPr>
          <a:xfrm>
            <a:off x="0" y="2430092"/>
            <a:ext cx="12192000" cy="1325563"/>
          </a:xfrm>
        </p:spPr>
        <p:txBody>
          <a:bodyPr/>
          <a:lstStyle/>
          <a:p>
            <a:pPr algn="ctr"/>
            <a:r>
              <a:rPr kumimoji="1" lang="en-US" altLang="ja-JP" dirty="0">
                <a:latin typeface="Arial" panose="020B0604020202020204" pitchFamily="34" charset="0"/>
                <a:cs typeface="Arial" panose="020B0604020202020204" pitchFamily="34" charset="0"/>
              </a:rPr>
              <a:t>Summary of the </a:t>
            </a:r>
            <a:r>
              <a:rPr lang="en-US" altLang="ja-JP" dirty="0">
                <a:latin typeface="Arial" panose="020B0604020202020204" pitchFamily="34" charset="0"/>
                <a:cs typeface="Arial" panose="020B0604020202020204" pitchFamily="34" charset="0"/>
              </a:rPr>
              <a:t>r</a:t>
            </a:r>
            <a:r>
              <a:rPr kumimoji="1" lang="en-US" altLang="ja-JP" dirty="0">
                <a:latin typeface="Arial" panose="020B0604020202020204" pitchFamily="34" charset="0"/>
                <a:cs typeface="Arial" panose="020B0604020202020204" pitchFamily="34" charset="0"/>
              </a:rPr>
              <a:t>esults of the survey</a:t>
            </a:r>
            <a:endParaRPr kumimoji="1" lang="ja-JP" altLang="en-US"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2"/>
          </p:nvPr>
        </p:nvSpPr>
        <p:spPr/>
        <p:txBody>
          <a:bodyPr/>
          <a:lstStyle/>
          <a:p>
            <a:fld id="{8B969BFF-7B38-477E-A974-F657EEF05232}" type="slidenum">
              <a:rPr kumimoji="1" lang="ja-JP" altLang="en-US" smtClean="0"/>
              <a:pPr/>
              <a:t>4</a:t>
            </a:fld>
            <a:endParaRPr kumimoji="1" lang="ja-JP" altLang="en-US" dirty="0"/>
          </a:p>
        </p:txBody>
      </p:sp>
    </p:spTree>
    <p:extLst>
      <p:ext uri="{BB962C8B-B14F-4D97-AF65-F5344CB8AC3E}">
        <p14:creationId xmlns:p14="http://schemas.microsoft.com/office/powerpoint/2010/main" val="4196188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259942" y="1025066"/>
            <a:ext cx="11932058" cy="4036896"/>
          </a:xfrm>
        </p:spPr>
        <p:txBody>
          <a:bodyPr>
            <a:noAutofit/>
          </a:bodyPr>
          <a:lstStyle/>
          <a:p>
            <a:pPr marL="0" indent="0">
              <a:lnSpc>
                <a:spcPts val="3600"/>
              </a:lnSpc>
              <a:spcBef>
                <a:spcPts val="1800"/>
              </a:spcBef>
              <a:buNone/>
            </a:pPr>
            <a:r>
              <a:rPr lang="en-US" altLang="ja-JP" dirty="0">
                <a:solidFill>
                  <a:schemeClr val="accent1"/>
                </a:solidFill>
                <a:effectLst/>
                <a:latin typeface="Arial" panose="020B0604020202020204" pitchFamily="34" charset="0"/>
                <a:ea typeface="游明朝" panose="02020400000000000000" pitchFamily="18" charset="-128"/>
              </a:rPr>
              <a:t>(Question 1)</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Is there any legal building regulatory system (namely regulation, law, guidance, and/or Authority having Jurisdiction (AHJ) etc.) that allows the application of</a:t>
            </a:r>
            <a:r>
              <a:rPr lang="en-US" altLang="ja-JP" dirty="0">
                <a:solidFill>
                  <a:srgbClr val="FF0000"/>
                </a:solidFill>
                <a:effectLst/>
                <a:latin typeface="Arial" panose="020B0604020202020204" pitchFamily="34" charset="0"/>
                <a:ea typeface="游明朝" panose="02020400000000000000" pitchFamily="18" charset="-128"/>
              </a:rPr>
              <a:t> </a:t>
            </a:r>
            <a:r>
              <a:rPr lang="en-US" altLang="ja-JP" dirty="0">
                <a:effectLst/>
                <a:latin typeface="Arial" panose="020B0604020202020204" pitchFamily="34" charset="0"/>
                <a:ea typeface="游明朝" panose="02020400000000000000" pitchFamily="18" charset="-128"/>
              </a:rPr>
              <a:t>Fire Protection </a:t>
            </a:r>
            <a:r>
              <a:rPr lang="en-US" altLang="ja-JP" dirty="0">
                <a:latin typeface="Arial" panose="020B0604020202020204" pitchFamily="34" charset="0"/>
                <a:ea typeface="游明朝" panose="02020400000000000000" pitchFamily="18" charset="-128"/>
              </a:rPr>
              <a:t>(hereafter, FP) </a:t>
            </a:r>
            <a:r>
              <a:rPr lang="en-US" altLang="ja-JP" dirty="0">
                <a:effectLst/>
                <a:latin typeface="Arial" panose="020B0604020202020204" pitchFamily="34" charset="0"/>
                <a:ea typeface="游明朝" panose="02020400000000000000" pitchFamily="18" charset="-128"/>
              </a:rPr>
              <a:t>Engineering ?</a:t>
            </a:r>
          </a:p>
          <a:p>
            <a:pPr marL="0" indent="0">
              <a:lnSpc>
                <a:spcPts val="3600"/>
              </a:lnSpc>
              <a:spcBef>
                <a:spcPts val="1800"/>
              </a:spcBef>
              <a:buNone/>
            </a:pPr>
            <a:r>
              <a:rPr lang="en-US" altLang="ja-JP" dirty="0">
                <a:solidFill>
                  <a:schemeClr val="accent1"/>
                </a:solidFill>
                <a:latin typeface="Arial" panose="020B0604020202020204" pitchFamily="34" charset="0"/>
                <a:ea typeface="游明朝" panose="02020400000000000000" pitchFamily="18" charset="-128"/>
              </a:rPr>
              <a:t>(Answer(s))</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Only one country among 11 countries answered there is none.</a:t>
            </a:r>
          </a:p>
        </p:txBody>
      </p:sp>
      <p:graphicFrame>
        <p:nvGraphicFramePr>
          <p:cNvPr id="5" name="表 5">
            <a:extLst>
              <a:ext uri="{FF2B5EF4-FFF2-40B4-BE49-F238E27FC236}">
                <a16:creationId xmlns:a16="http://schemas.microsoft.com/office/drawing/2014/main" id="{EEFE1CFB-363D-4A61-9079-82F3B4FA15F9}"/>
              </a:ext>
            </a:extLst>
          </p:cNvPr>
          <p:cNvGraphicFramePr>
            <a:graphicFrameLocks noGrp="1"/>
          </p:cNvGraphicFramePr>
          <p:nvPr>
            <p:extLst>
              <p:ext uri="{D42A27DB-BD31-4B8C-83A1-F6EECF244321}">
                <p14:modId xmlns:p14="http://schemas.microsoft.com/office/powerpoint/2010/main" val="195715273"/>
              </p:ext>
            </p:extLst>
          </p:nvPr>
        </p:nvGraphicFramePr>
        <p:xfrm>
          <a:off x="304800" y="5095451"/>
          <a:ext cx="11487146" cy="1297498"/>
        </p:xfrm>
        <a:graphic>
          <a:graphicData uri="http://schemas.openxmlformats.org/drawingml/2006/table">
            <a:tbl>
              <a:tblPr firstRow="1" bandRow="1">
                <a:tableStyleId>{5940675A-B579-460E-94D1-54222C63F5DA}</a:tableStyleId>
              </a:tblPr>
              <a:tblGrid>
                <a:gridCol w="1044286">
                  <a:extLst>
                    <a:ext uri="{9D8B030D-6E8A-4147-A177-3AD203B41FA5}">
                      <a16:colId xmlns:a16="http://schemas.microsoft.com/office/drawing/2014/main" val="4277781899"/>
                    </a:ext>
                  </a:extLst>
                </a:gridCol>
                <a:gridCol w="1044286">
                  <a:extLst>
                    <a:ext uri="{9D8B030D-6E8A-4147-A177-3AD203B41FA5}">
                      <a16:colId xmlns:a16="http://schemas.microsoft.com/office/drawing/2014/main" val="623641494"/>
                    </a:ext>
                  </a:extLst>
                </a:gridCol>
                <a:gridCol w="1044286">
                  <a:extLst>
                    <a:ext uri="{9D8B030D-6E8A-4147-A177-3AD203B41FA5}">
                      <a16:colId xmlns:a16="http://schemas.microsoft.com/office/drawing/2014/main" val="679196978"/>
                    </a:ext>
                  </a:extLst>
                </a:gridCol>
                <a:gridCol w="1044286">
                  <a:extLst>
                    <a:ext uri="{9D8B030D-6E8A-4147-A177-3AD203B41FA5}">
                      <a16:colId xmlns:a16="http://schemas.microsoft.com/office/drawing/2014/main" val="2964782016"/>
                    </a:ext>
                  </a:extLst>
                </a:gridCol>
                <a:gridCol w="1044286">
                  <a:extLst>
                    <a:ext uri="{9D8B030D-6E8A-4147-A177-3AD203B41FA5}">
                      <a16:colId xmlns:a16="http://schemas.microsoft.com/office/drawing/2014/main" val="3872883094"/>
                    </a:ext>
                  </a:extLst>
                </a:gridCol>
                <a:gridCol w="1044286">
                  <a:extLst>
                    <a:ext uri="{9D8B030D-6E8A-4147-A177-3AD203B41FA5}">
                      <a16:colId xmlns:a16="http://schemas.microsoft.com/office/drawing/2014/main" val="4041844998"/>
                    </a:ext>
                  </a:extLst>
                </a:gridCol>
                <a:gridCol w="1044286">
                  <a:extLst>
                    <a:ext uri="{9D8B030D-6E8A-4147-A177-3AD203B41FA5}">
                      <a16:colId xmlns:a16="http://schemas.microsoft.com/office/drawing/2014/main" val="1273251618"/>
                    </a:ext>
                  </a:extLst>
                </a:gridCol>
                <a:gridCol w="1044286">
                  <a:extLst>
                    <a:ext uri="{9D8B030D-6E8A-4147-A177-3AD203B41FA5}">
                      <a16:colId xmlns:a16="http://schemas.microsoft.com/office/drawing/2014/main" val="1809439265"/>
                    </a:ext>
                  </a:extLst>
                </a:gridCol>
                <a:gridCol w="1044286">
                  <a:extLst>
                    <a:ext uri="{9D8B030D-6E8A-4147-A177-3AD203B41FA5}">
                      <a16:colId xmlns:a16="http://schemas.microsoft.com/office/drawing/2014/main" val="2013906180"/>
                    </a:ext>
                  </a:extLst>
                </a:gridCol>
                <a:gridCol w="1044286">
                  <a:extLst>
                    <a:ext uri="{9D8B030D-6E8A-4147-A177-3AD203B41FA5}">
                      <a16:colId xmlns:a16="http://schemas.microsoft.com/office/drawing/2014/main" val="1593050839"/>
                    </a:ext>
                  </a:extLst>
                </a:gridCol>
                <a:gridCol w="1044286">
                  <a:extLst>
                    <a:ext uri="{9D8B030D-6E8A-4147-A177-3AD203B41FA5}">
                      <a16:colId xmlns:a16="http://schemas.microsoft.com/office/drawing/2014/main" val="1490878677"/>
                    </a:ext>
                  </a:extLst>
                </a:gridCol>
              </a:tblGrid>
              <a:tr h="352849">
                <a:tc>
                  <a:txBody>
                    <a:bodyPr/>
                    <a:lstStyle/>
                    <a:p>
                      <a:pPr algn="ctr"/>
                      <a:r>
                        <a:rPr kumimoji="1" lang="en-US" altLang="ja-JP" sz="1200" dirty="0">
                          <a:latin typeface="Arial" panose="020B0604020202020204" pitchFamily="34" charset="0"/>
                          <a:cs typeface="Arial" panose="020B0604020202020204" pitchFamily="34" charset="0"/>
                        </a:rPr>
                        <a:t>CHINA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50" dirty="0">
                          <a:latin typeface="Arial" panose="020B0604020202020204" pitchFamily="34" charset="0"/>
                          <a:cs typeface="Arial" panose="020B0604020202020204" pitchFamily="34" charset="0"/>
                        </a:rPr>
                        <a:t>HONG KONG</a:t>
                      </a:r>
                      <a:endParaRPr kumimoji="1" lang="ja-JP" altLang="en-US" sz="105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INDIA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INDONESIA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JAPAN</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KOREA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MACAU</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MALASIA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a:latin typeface="Arial" panose="020B0604020202020204" pitchFamily="34" charset="0"/>
                          <a:cs typeface="Arial" panose="020B0604020202020204" pitchFamily="34" charset="0"/>
                        </a:rPr>
                        <a:t>NEW ZEELAND</a:t>
                      </a:r>
                      <a:endParaRPr kumimoji="1" lang="ja-JP" altLang="en-US" sz="9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TAIWAN</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VIETNAM</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67823086"/>
                  </a:ext>
                </a:extLst>
              </a:tr>
              <a:tr h="573809">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4124512"/>
                  </a:ext>
                </a:extLst>
              </a:tr>
              <a:tr h="370840">
                <a:tc>
                  <a:txBody>
                    <a:bodyPr/>
                    <a:lstStyle/>
                    <a:p>
                      <a:pPr algn="ct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400" dirty="0">
                          <a:solidFill>
                            <a:schemeClr val="accent1">
                              <a:lumMod val="75000"/>
                            </a:schemeClr>
                          </a:solidFill>
                          <a:latin typeface="Arial" panose="020B0604020202020204" pitchFamily="34" charset="0"/>
                          <a:cs typeface="Arial" panose="020B0604020202020204" pitchFamily="34" charset="0"/>
                        </a:rPr>
                        <a:t>NO</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618184"/>
                  </a:ext>
                </a:extLst>
              </a:tr>
            </a:tbl>
          </a:graphicData>
        </a:graphic>
      </p:graphicFrame>
      <p:pic>
        <p:nvPicPr>
          <p:cNvPr id="1028" name="Picture 4" descr="日本の国旗">
            <a:extLst>
              <a:ext uri="{FF2B5EF4-FFF2-40B4-BE49-F238E27FC236}">
                <a16:creationId xmlns:a16="http://schemas.microsoft.com/office/drawing/2014/main" id="{C58B9E84-DFD7-474A-BBF0-25471199E1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84998" y="5450839"/>
            <a:ext cx="840384" cy="56275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韓国の国旗">
            <a:extLst>
              <a:ext uri="{FF2B5EF4-FFF2-40B4-BE49-F238E27FC236}">
                <a16:creationId xmlns:a16="http://schemas.microsoft.com/office/drawing/2014/main" id="{918B997C-35A1-4301-B725-263A872E103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26684" y="5450839"/>
            <a:ext cx="849912" cy="56913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中国の国旗">
            <a:extLst>
              <a:ext uri="{FF2B5EF4-FFF2-40B4-BE49-F238E27FC236}">
                <a16:creationId xmlns:a16="http://schemas.microsoft.com/office/drawing/2014/main" id="{3449D717-DE22-44E8-AEA4-29FD8236366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1000" y="5446076"/>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インドの国旗">
            <a:extLst>
              <a:ext uri="{FF2B5EF4-FFF2-40B4-BE49-F238E27FC236}">
                <a16:creationId xmlns:a16="http://schemas.microsoft.com/office/drawing/2014/main" id="{52C5FB09-D646-44C0-97DA-594321F9244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2274" y="5446077"/>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インドネシアの国旗">
            <a:extLst>
              <a:ext uri="{FF2B5EF4-FFF2-40B4-BE49-F238E27FC236}">
                <a16:creationId xmlns:a16="http://schemas.microsoft.com/office/drawing/2014/main" id="{F2F85E18-5E51-41E9-8B0A-0F3D14077FBA}"/>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38831" y="5446077"/>
            <a:ext cx="840385" cy="562758"/>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マレーシアの国旗">
            <a:extLst>
              <a:ext uri="{FF2B5EF4-FFF2-40B4-BE49-F238E27FC236}">
                <a16:creationId xmlns:a16="http://schemas.microsoft.com/office/drawing/2014/main" id="{CDE8DAB8-002F-409D-8664-754F5D836237}"/>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708904" y="5446077"/>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ベトナムの国旗">
            <a:extLst>
              <a:ext uri="{FF2B5EF4-FFF2-40B4-BE49-F238E27FC236}">
                <a16:creationId xmlns:a16="http://schemas.microsoft.com/office/drawing/2014/main" id="{0FF16D96-8966-4EE1-8703-526F21B5F758}"/>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837382" y="5446077"/>
            <a:ext cx="859605" cy="575628"/>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香港の旗 - Wikipedia">
            <a:extLst>
              <a:ext uri="{FF2B5EF4-FFF2-40B4-BE49-F238E27FC236}">
                <a16:creationId xmlns:a16="http://schemas.microsoft.com/office/drawing/2014/main" id="{D8EF8273-5AE1-441F-8175-50EB894A948D}"/>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436112" y="5446076"/>
            <a:ext cx="879501"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マカオの旗 - Wikipedia">
            <a:extLst>
              <a:ext uri="{FF2B5EF4-FFF2-40B4-BE49-F238E27FC236}">
                <a16:creationId xmlns:a16="http://schemas.microsoft.com/office/drawing/2014/main" id="{2E7130DB-993A-4FA9-B60F-4291F3091D13}"/>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672558" y="5462526"/>
            <a:ext cx="840384" cy="559179"/>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台湾（中華民国）の旗 | 世界の国旗 | 世界の国旗">
            <a:extLst>
              <a:ext uri="{FF2B5EF4-FFF2-40B4-BE49-F238E27FC236}">
                <a16:creationId xmlns:a16="http://schemas.microsoft.com/office/drawing/2014/main" id="{9DABEA1A-6086-45E7-A2E9-2C812116F58D}"/>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9780877" y="5446077"/>
            <a:ext cx="874000" cy="5869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ニュージーランドの国旗">
            <a:extLst>
              <a:ext uri="{FF2B5EF4-FFF2-40B4-BE49-F238E27FC236}">
                <a16:creationId xmlns:a16="http://schemas.microsoft.com/office/drawing/2014/main" id="{9D5C5757-CD0C-4515-91F0-8F04F4196C62}"/>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740216" y="5446076"/>
            <a:ext cx="874000" cy="585268"/>
          </a:xfrm>
          <a:prstGeom prst="rect">
            <a:avLst/>
          </a:prstGeom>
          <a:noFill/>
          <a:extLst>
            <a:ext uri="{909E8E84-426E-40DD-AFC4-6F175D3DCCD1}">
              <a14:hiddenFill xmlns:a14="http://schemas.microsoft.com/office/drawing/2010/main">
                <a:solidFill>
                  <a:srgbClr val="FFFFFF"/>
                </a:solidFill>
              </a14:hiddenFill>
            </a:ext>
          </a:extLst>
        </p:spPr>
      </p:pic>
      <p:sp>
        <p:nvSpPr>
          <p:cNvPr id="18" name="タイトル 1">
            <a:extLst>
              <a:ext uri="{FF2B5EF4-FFF2-40B4-BE49-F238E27FC236}">
                <a16:creationId xmlns:a16="http://schemas.microsoft.com/office/drawing/2014/main" id="{EA692580-F5B7-4A25-9B27-2BD5EE52FC60}"/>
              </a:ext>
            </a:extLst>
          </p:cNvPr>
          <p:cNvSpPr>
            <a:spLocks noGrp="1"/>
          </p:cNvSpPr>
          <p:nvPr>
            <p:ph type="title"/>
          </p:nvPr>
        </p:nvSpPr>
        <p:spPr>
          <a:xfrm>
            <a:off x="-1" y="257677"/>
            <a:ext cx="11832645" cy="767389"/>
          </a:xfrm>
        </p:spPr>
        <p:txBody>
          <a:bodyPr>
            <a:normAutofit/>
          </a:bodyPr>
          <a:lstStyle/>
          <a:p>
            <a:pPr algn="r"/>
            <a:r>
              <a:rPr lang="en-US" altLang="ja-JP" sz="3600" dirty="0">
                <a:solidFill>
                  <a:schemeClr val="accent1"/>
                </a:solidFill>
                <a:latin typeface="Arial" panose="020B0604020202020204" pitchFamily="34" charset="0"/>
                <a:cs typeface="Arial" panose="020B0604020202020204" pitchFamily="34" charset="0"/>
              </a:rPr>
              <a:t>T</a:t>
            </a:r>
            <a:r>
              <a:rPr kumimoji="1" lang="en-US" altLang="ja-JP" sz="3600" dirty="0">
                <a:solidFill>
                  <a:schemeClr val="accent1"/>
                </a:solidFill>
                <a:latin typeface="Arial" panose="020B0604020202020204" pitchFamily="34" charset="0"/>
                <a:cs typeface="Arial" panose="020B0604020202020204" pitchFamily="34" charset="0"/>
              </a:rPr>
              <a:t>he results of survey (1)</a:t>
            </a:r>
            <a:endParaRPr kumimoji="1" lang="ja-JP" altLang="en-US" sz="3600" dirty="0">
              <a:solidFill>
                <a:schemeClr val="accent1"/>
              </a:solidFill>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2"/>
          </p:nvPr>
        </p:nvSpPr>
        <p:spPr/>
        <p:txBody>
          <a:bodyPr/>
          <a:lstStyle/>
          <a:p>
            <a:fld id="{8B969BFF-7B38-477E-A974-F657EEF05232}" type="slidenum">
              <a:rPr kumimoji="1" lang="ja-JP" altLang="en-US" smtClean="0"/>
              <a:pPr/>
              <a:t>5</a:t>
            </a:fld>
            <a:endParaRPr kumimoji="1" lang="ja-JP" altLang="en-US" dirty="0"/>
          </a:p>
        </p:txBody>
      </p:sp>
    </p:spTree>
    <p:extLst>
      <p:ext uri="{BB962C8B-B14F-4D97-AF65-F5344CB8AC3E}">
        <p14:creationId xmlns:p14="http://schemas.microsoft.com/office/powerpoint/2010/main" val="3197987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304800" y="1184517"/>
            <a:ext cx="11593691" cy="3195902"/>
          </a:xfrm>
        </p:spPr>
        <p:txBody>
          <a:bodyPr>
            <a:noAutofit/>
          </a:bodyPr>
          <a:lstStyle/>
          <a:p>
            <a:pPr marL="0" indent="0">
              <a:lnSpc>
                <a:spcPts val="3600"/>
              </a:lnSpc>
              <a:spcBef>
                <a:spcPts val="600"/>
              </a:spcBef>
              <a:buNone/>
            </a:pPr>
            <a:r>
              <a:rPr lang="en-US" altLang="ja-JP" dirty="0">
                <a:solidFill>
                  <a:schemeClr val="accent1"/>
                </a:solidFill>
                <a:latin typeface="Arial" panose="020B0604020202020204" pitchFamily="34" charset="0"/>
                <a:ea typeface="游明朝" panose="02020400000000000000" pitchFamily="18" charset="-128"/>
              </a:rPr>
              <a:t>(Question 2)</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Is there </a:t>
            </a:r>
            <a:r>
              <a:rPr lang="en-US" altLang="ja-JP" dirty="0">
                <a:solidFill>
                  <a:schemeClr val="accent1"/>
                </a:solidFill>
                <a:effectLst/>
                <a:latin typeface="Arial" panose="020B0604020202020204" pitchFamily="34" charset="0"/>
                <a:ea typeface="游明朝" panose="02020400000000000000" pitchFamily="18" charset="-128"/>
              </a:rPr>
              <a:t>any</a:t>
            </a:r>
            <a:r>
              <a:rPr lang="en-US" altLang="ja-JP" dirty="0">
                <a:effectLst/>
                <a:latin typeface="Arial" panose="020B0604020202020204" pitchFamily="34" charset="0"/>
                <a:ea typeface="游明朝" panose="02020400000000000000" pitchFamily="18" charset="-128"/>
              </a:rPr>
              <a:t> nationally popular guideline of FP Engineering?</a:t>
            </a:r>
          </a:p>
          <a:p>
            <a:pPr marL="0" indent="0">
              <a:lnSpc>
                <a:spcPts val="3600"/>
              </a:lnSpc>
              <a:spcBef>
                <a:spcPts val="1800"/>
              </a:spcBef>
              <a:buNone/>
            </a:pPr>
            <a:r>
              <a:rPr lang="en-US" altLang="ja-JP" dirty="0">
                <a:solidFill>
                  <a:schemeClr val="accent1"/>
                </a:solidFill>
                <a:latin typeface="Arial" panose="020B0604020202020204" pitchFamily="34" charset="0"/>
                <a:ea typeface="游明朝" panose="02020400000000000000" pitchFamily="18" charset="-128"/>
              </a:rPr>
              <a:t>(Answer(s))</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The one country answered that the SFPE Handbook of Fire Protection Engineering is popular. </a:t>
            </a:r>
          </a:p>
        </p:txBody>
      </p:sp>
      <p:graphicFrame>
        <p:nvGraphicFramePr>
          <p:cNvPr id="5" name="表 5">
            <a:extLst>
              <a:ext uri="{FF2B5EF4-FFF2-40B4-BE49-F238E27FC236}">
                <a16:creationId xmlns:a16="http://schemas.microsoft.com/office/drawing/2014/main" id="{EEFE1CFB-363D-4A61-9079-82F3B4FA15F9}"/>
              </a:ext>
            </a:extLst>
          </p:cNvPr>
          <p:cNvGraphicFramePr>
            <a:graphicFrameLocks noGrp="1"/>
          </p:cNvGraphicFramePr>
          <p:nvPr>
            <p:extLst>
              <p:ext uri="{D42A27DB-BD31-4B8C-83A1-F6EECF244321}">
                <p14:modId xmlns:p14="http://schemas.microsoft.com/office/powerpoint/2010/main" val="1712762182"/>
              </p:ext>
            </p:extLst>
          </p:nvPr>
        </p:nvGraphicFramePr>
        <p:xfrm>
          <a:off x="304800" y="5095451"/>
          <a:ext cx="11487146" cy="1297498"/>
        </p:xfrm>
        <a:graphic>
          <a:graphicData uri="http://schemas.openxmlformats.org/drawingml/2006/table">
            <a:tbl>
              <a:tblPr firstRow="1" bandRow="1">
                <a:tableStyleId>{5940675A-B579-460E-94D1-54222C63F5DA}</a:tableStyleId>
              </a:tblPr>
              <a:tblGrid>
                <a:gridCol w="1044286">
                  <a:extLst>
                    <a:ext uri="{9D8B030D-6E8A-4147-A177-3AD203B41FA5}">
                      <a16:colId xmlns:a16="http://schemas.microsoft.com/office/drawing/2014/main" val="4277781899"/>
                    </a:ext>
                  </a:extLst>
                </a:gridCol>
                <a:gridCol w="1044286">
                  <a:extLst>
                    <a:ext uri="{9D8B030D-6E8A-4147-A177-3AD203B41FA5}">
                      <a16:colId xmlns:a16="http://schemas.microsoft.com/office/drawing/2014/main" val="623641494"/>
                    </a:ext>
                  </a:extLst>
                </a:gridCol>
                <a:gridCol w="1044286">
                  <a:extLst>
                    <a:ext uri="{9D8B030D-6E8A-4147-A177-3AD203B41FA5}">
                      <a16:colId xmlns:a16="http://schemas.microsoft.com/office/drawing/2014/main" val="679196978"/>
                    </a:ext>
                  </a:extLst>
                </a:gridCol>
                <a:gridCol w="1044286">
                  <a:extLst>
                    <a:ext uri="{9D8B030D-6E8A-4147-A177-3AD203B41FA5}">
                      <a16:colId xmlns:a16="http://schemas.microsoft.com/office/drawing/2014/main" val="2964782016"/>
                    </a:ext>
                  </a:extLst>
                </a:gridCol>
                <a:gridCol w="1044286">
                  <a:extLst>
                    <a:ext uri="{9D8B030D-6E8A-4147-A177-3AD203B41FA5}">
                      <a16:colId xmlns:a16="http://schemas.microsoft.com/office/drawing/2014/main" val="3872883094"/>
                    </a:ext>
                  </a:extLst>
                </a:gridCol>
                <a:gridCol w="1044286">
                  <a:extLst>
                    <a:ext uri="{9D8B030D-6E8A-4147-A177-3AD203B41FA5}">
                      <a16:colId xmlns:a16="http://schemas.microsoft.com/office/drawing/2014/main" val="4041844998"/>
                    </a:ext>
                  </a:extLst>
                </a:gridCol>
                <a:gridCol w="1044286">
                  <a:extLst>
                    <a:ext uri="{9D8B030D-6E8A-4147-A177-3AD203B41FA5}">
                      <a16:colId xmlns:a16="http://schemas.microsoft.com/office/drawing/2014/main" val="1273251618"/>
                    </a:ext>
                  </a:extLst>
                </a:gridCol>
                <a:gridCol w="1044286">
                  <a:extLst>
                    <a:ext uri="{9D8B030D-6E8A-4147-A177-3AD203B41FA5}">
                      <a16:colId xmlns:a16="http://schemas.microsoft.com/office/drawing/2014/main" val="1809439265"/>
                    </a:ext>
                  </a:extLst>
                </a:gridCol>
                <a:gridCol w="1044286">
                  <a:extLst>
                    <a:ext uri="{9D8B030D-6E8A-4147-A177-3AD203B41FA5}">
                      <a16:colId xmlns:a16="http://schemas.microsoft.com/office/drawing/2014/main" val="2013906180"/>
                    </a:ext>
                  </a:extLst>
                </a:gridCol>
                <a:gridCol w="1044286">
                  <a:extLst>
                    <a:ext uri="{9D8B030D-6E8A-4147-A177-3AD203B41FA5}">
                      <a16:colId xmlns:a16="http://schemas.microsoft.com/office/drawing/2014/main" val="1593050839"/>
                    </a:ext>
                  </a:extLst>
                </a:gridCol>
                <a:gridCol w="1044286">
                  <a:extLst>
                    <a:ext uri="{9D8B030D-6E8A-4147-A177-3AD203B41FA5}">
                      <a16:colId xmlns:a16="http://schemas.microsoft.com/office/drawing/2014/main" val="1490878677"/>
                    </a:ext>
                  </a:extLst>
                </a:gridCol>
              </a:tblGrid>
              <a:tr h="352849">
                <a:tc>
                  <a:txBody>
                    <a:bodyPr/>
                    <a:lstStyle/>
                    <a:p>
                      <a:pPr algn="ctr"/>
                      <a:r>
                        <a:rPr kumimoji="1" lang="en-US" altLang="ja-JP" sz="1200" dirty="0">
                          <a:latin typeface="Arial" panose="020B0604020202020204" pitchFamily="34" charset="0"/>
                          <a:cs typeface="Arial" panose="020B0604020202020204" pitchFamily="34" charset="0"/>
                        </a:rPr>
                        <a:t>CHINA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50" dirty="0">
                          <a:latin typeface="Arial" panose="020B0604020202020204" pitchFamily="34" charset="0"/>
                          <a:cs typeface="Arial" panose="020B0604020202020204" pitchFamily="34" charset="0"/>
                        </a:rPr>
                        <a:t>HONG KONG</a:t>
                      </a:r>
                      <a:endParaRPr kumimoji="1" lang="ja-JP" altLang="en-US" sz="105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INDIA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INDONESIA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JAPAN</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KOREA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MACAU</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MALASIA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a:latin typeface="Arial" panose="020B0604020202020204" pitchFamily="34" charset="0"/>
                          <a:cs typeface="Arial" panose="020B0604020202020204" pitchFamily="34" charset="0"/>
                        </a:rPr>
                        <a:t>NEW ZEELAND</a:t>
                      </a:r>
                      <a:endParaRPr kumimoji="1" lang="ja-JP" altLang="en-US" sz="9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TAIWAN</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VIETNAM</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67823086"/>
                  </a:ext>
                </a:extLst>
              </a:tr>
              <a:tr h="573809">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4124512"/>
                  </a:ext>
                </a:extLst>
              </a:tr>
              <a:tr h="370840">
                <a:tc>
                  <a:txBody>
                    <a:bodyPr/>
                    <a:lstStyle/>
                    <a:p>
                      <a:pPr algn="ctr"/>
                      <a:r>
                        <a:rPr kumimoji="1" lang="en-US" altLang="ja-JP" sz="1400" dirty="0">
                          <a:solidFill>
                            <a:schemeClr val="accent1">
                              <a:lumMod val="75000"/>
                            </a:schemeClr>
                          </a:solidFill>
                          <a:latin typeface="Arial" panose="020B0604020202020204" pitchFamily="34" charset="0"/>
                          <a:cs typeface="Arial" panose="020B0604020202020204" pitchFamily="34" charset="0"/>
                        </a:rPr>
                        <a:t>NO</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400" dirty="0">
                          <a:solidFill>
                            <a:schemeClr val="accent1">
                              <a:lumMod val="75000"/>
                            </a:schemeClr>
                          </a:solidFill>
                          <a:latin typeface="Arial" panose="020B0604020202020204" pitchFamily="34" charset="0"/>
                          <a:cs typeface="Arial" panose="020B0604020202020204" pitchFamily="34" charset="0"/>
                        </a:rPr>
                        <a:t>NO</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400" dirty="0">
                          <a:solidFill>
                            <a:schemeClr val="accent1">
                              <a:lumMod val="75000"/>
                            </a:schemeClr>
                          </a:solidFill>
                          <a:latin typeface="Arial" panose="020B0604020202020204" pitchFamily="34" charset="0"/>
                          <a:cs typeface="Arial" panose="020B0604020202020204" pitchFamily="34" charset="0"/>
                        </a:rPr>
                        <a:t>NO</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618184"/>
                  </a:ext>
                </a:extLst>
              </a:tr>
            </a:tbl>
          </a:graphicData>
        </a:graphic>
      </p:graphicFrame>
      <p:pic>
        <p:nvPicPr>
          <p:cNvPr id="1028" name="Picture 4" descr="日本の国旗">
            <a:extLst>
              <a:ext uri="{FF2B5EF4-FFF2-40B4-BE49-F238E27FC236}">
                <a16:creationId xmlns:a16="http://schemas.microsoft.com/office/drawing/2014/main" id="{C58B9E84-DFD7-474A-BBF0-25471199E1F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84998" y="5450839"/>
            <a:ext cx="840384" cy="56275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韓国の国旗">
            <a:extLst>
              <a:ext uri="{FF2B5EF4-FFF2-40B4-BE49-F238E27FC236}">
                <a16:creationId xmlns:a16="http://schemas.microsoft.com/office/drawing/2014/main" id="{918B997C-35A1-4301-B725-263A872E103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26684" y="5450839"/>
            <a:ext cx="849912" cy="56913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中国の国旗">
            <a:extLst>
              <a:ext uri="{FF2B5EF4-FFF2-40B4-BE49-F238E27FC236}">
                <a16:creationId xmlns:a16="http://schemas.microsoft.com/office/drawing/2014/main" id="{3449D717-DE22-44E8-AEA4-29FD8236366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5446076"/>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インドの国旗">
            <a:extLst>
              <a:ext uri="{FF2B5EF4-FFF2-40B4-BE49-F238E27FC236}">
                <a16:creationId xmlns:a16="http://schemas.microsoft.com/office/drawing/2014/main" id="{52C5FB09-D646-44C0-97DA-594321F9244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82274" y="5446077"/>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インドネシアの国旗">
            <a:extLst>
              <a:ext uri="{FF2B5EF4-FFF2-40B4-BE49-F238E27FC236}">
                <a16:creationId xmlns:a16="http://schemas.microsoft.com/office/drawing/2014/main" id="{F2F85E18-5E51-41E9-8B0A-0F3D14077FB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38831" y="5446077"/>
            <a:ext cx="840385" cy="562758"/>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マレーシアの国旗">
            <a:extLst>
              <a:ext uri="{FF2B5EF4-FFF2-40B4-BE49-F238E27FC236}">
                <a16:creationId xmlns:a16="http://schemas.microsoft.com/office/drawing/2014/main" id="{CDE8DAB8-002F-409D-8664-754F5D836237}"/>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708904" y="5446077"/>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ベトナムの国旗">
            <a:extLst>
              <a:ext uri="{FF2B5EF4-FFF2-40B4-BE49-F238E27FC236}">
                <a16:creationId xmlns:a16="http://schemas.microsoft.com/office/drawing/2014/main" id="{0FF16D96-8966-4EE1-8703-526F21B5F758}"/>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837382" y="5446077"/>
            <a:ext cx="859605" cy="575628"/>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香港の旗 - Wikipedia">
            <a:extLst>
              <a:ext uri="{FF2B5EF4-FFF2-40B4-BE49-F238E27FC236}">
                <a16:creationId xmlns:a16="http://schemas.microsoft.com/office/drawing/2014/main" id="{D8EF8273-5AE1-441F-8175-50EB894A948D}"/>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36112" y="5446076"/>
            <a:ext cx="879501"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マカオの旗 - Wikipedia">
            <a:extLst>
              <a:ext uri="{FF2B5EF4-FFF2-40B4-BE49-F238E27FC236}">
                <a16:creationId xmlns:a16="http://schemas.microsoft.com/office/drawing/2014/main" id="{2E7130DB-993A-4FA9-B60F-4291F3091D13}"/>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672558" y="5462526"/>
            <a:ext cx="840384" cy="559179"/>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台湾（中華民国）の旗 | 世界の国旗 | 世界の国旗">
            <a:extLst>
              <a:ext uri="{FF2B5EF4-FFF2-40B4-BE49-F238E27FC236}">
                <a16:creationId xmlns:a16="http://schemas.microsoft.com/office/drawing/2014/main" id="{9DABEA1A-6086-45E7-A2E9-2C812116F58D}"/>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9780877" y="5446077"/>
            <a:ext cx="874000" cy="5869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ニュージーランドの国旗">
            <a:extLst>
              <a:ext uri="{FF2B5EF4-FFF2-40B4-BE49-F238E27FC236}">
                <a16:creationId xmlns:a16="http://schemas.microsoft.com/office/drawing/2014/main" id="{9D5C5757-CD0C-4515-91F0-8F04F4196C62}"/>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740216" y="5446076"/>
            <a:ext cx="874000" cy="585268"/>
          </a:xfrm>
          <a:prstGeom prst="rect">
            <a:avLst/>
          </a:prstGeom>
          <a:noFill/>
          <a:extLst>
            <a:ext uri="{909E8E84-426E-40DD-AFC4-6F175D3DCCD1}">
              <a14:hiddenFill xmlns:a14="http://schemas.microsoft.com/office/drawing/2010/main">
                <a:solidFill>
                  <a:srgbClr val="FFFFFF"/>
                </a:solidFill>
              </a14:hiddenFill>
            </a:ext>
          </a:extLst>
        </p:spPr>
      </p:pic>
      <p:sp>
        <p:nvSpPr>
          <p:cNvPr id="16" name="タイトル 1">
            <a:extLst>
              <a:ext uri="{FF2B5EF4-FFF2-40B4-BE49-F238E27FC236}">
                <a16:creationId xmlns:a16="http://schemas.microsoft.com/office/drawing/2014/main" id="{EE04BA38-ACE8-49A9-90E1-E739B0478891}"/>
              </a:ext>
            </a:extLst>
          </p:cNvPr>
          <p:cNvSpPr>
            <a:spLocks noGrp="1"/>
          </p:cNvSpPr>
          <p:nvPr>
            <p:ph type="title"/>
          </p:nvPr>
        </p:nvSpPr>
        <p:spPr>
          <a:xfrm>
            <a:off x="-1" y="257677"/>
            <a:ext cx="11832645" cy="767389"/>
          </a:xfrm>
        </p:spPr>
        <p:txBody>
          <a:bodyPr>
            <a:normAutofit/>
          </a:bodyPr>
          <a:lstStyle/>
          <a:p>
            <a:pPr algn="r"/>
            <a:r>
              <a:rPr lang="en-US" altLang="ja-JP" sz="3600" dirty="0">
                <a:solidFill>
                  <a:schemeClr val="accent1"/>
                </a:solidFill>
                <a:latin typeface="Arial" panose="020B0604020202020204" pitchFamily="34" charset="0"/>
                <a:cs typeface="Arial" panose="020B0604020202020204" pitchFamily="34" charset="0"/>
              </a:rPr>
              <a:t>T</a:t>
            </a:r>
            <a:r>
              <a:rPr kumimoji="1" lang="en-US" altLang="ja-JP" sz="3600" dirty="0">
                <a:solidFill>
                  <a:schemeClr val="accent1"/>
                </a:solidFill>
                <a:latin typeface="Arial" panose="020B0604020202020204" pitchFamily="34" charset="0"/>
                <a:cs typeface="Arial" panose="020B0604020202020204" pitchFamily="34" charset="0"/>
              </a:rPr>
              <a:t>he </a:t>
            </a:r>
            <a:r>
              <a:rPr lang="en-US" altLang="ja-JP" sz="3600" dirty="0">
                <a:solidFill>
                  <a:schemeClr val="accent1"/>
                </a:solidFill>
                <a:latin typeface="Arial" panose="020B0604020202020204" pitchFamily="34" charset="0"/>
                <a:cs typeface="Arial" panose="020B0604020202020204" pitchFamily="34" charset="0"/>
              </a:rPr>
              <a:t>results of </a:t>
            </a:r>
            <a:r>
              <a:rPr kumimoji="1" lang="en-US" altLang="ja-JP" sz="3600" dirty="0">
                <a:solidFill>
                  <a:schemeClr val="accent1"/>
                </a:solidFill>
                <a:latin typeface="Arial" panose="020B0604020202020204" pitchFamily="34" charset="0"/>
                <a:cs typeface="Arial" panose="020B0604020202020204" pitchFamily="34" charset="0"/>
              </a:rPr>
              <a:t>survey (2)</a:t>
            </a:r>
            <a:endParaRPr kumimoji="1" lang="ja-JP" altLang="en-US" sz="3600" dirty="0">
              <a:solidFill>
                <a:schemeClr val="accent1"/>
              </a:solidFill>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2"/>
          </p:nvPr>
        </p:nvSpPr>
        <p:spPr/>
        <p:txBody>
          <a:bodyPr/>
          <a:lstStyle/>
          <a:p>
            <a:fld id="{8B969BFF-7B38-477E-A974-F657EEF05232}" type="slidenum">
              <a:rPr kumimoji="1" lang="ja-JP" altLang="en-US" smtClean="0"/>
              <a:pPr/>
              <a:t>6</a:t>
            </a:fld>
            <a:endParaRPr kumimoji="1" lang="ja-JP" altLang="en-US" dirty="0"/>
          </a:p>
        </p:txBody>
      </p:sp>
    </p:spTree>
    <p:extLst>
      <p:ext uri="{BB962C8B-B14F-4D97-AF65-F5344CB8AC3E}">
        <p14:creationId xmlns:p14="http://schemas.microsoft.com/office/powerpoint/2010/main" val="1153296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4A851F-067D-4CCE-9F66-865FAFF4074F}"/>
              </a:ext>
            </a:extLst>
          </p:cNvPr>
          <p:cNvSpPr>
            <a:spLocks noGrp="1"/>
          </p:cNvSpPr>
          <p:nvPr>
            <p:ph type="title"/>
          </p:nvPr>
        </p:nvSpPr>
        <p:spPr>
          <a:xfrm>
            <a:off x="-1" y="257677"/>
            <a:ext cx="11832645" cy="767389"/>
          </a:xfrm>
        </p:spPr>
        <p:txBody>
          <a:bodyPr>
            <a:normAutofit/>
          </a:bodyPr>
          <a:lstStyle/>
          <a:p>
            <a:pPr algn="r"/>
            <a:r>
              <a:rPr lang="en-US" altLang="ja-JP" sz="3600" dirty="0">
                <a:solidFill>
                  <a:schemeClr val="accent1"/>
                </a:solidFill>
                <a:latin typeface="Arial" panose="020B0604020202020204" pitchFamily="34" charset="0"/>
                <a:cs typeface="Arial" panose="020B0604020202020204" pitchFamily="34" charset="0"/>
              </a:rPr>
              <a:t>T</a:t>
            </a:r>
            <a:r>
              <a:rPr kumimoji="1" lang="en-US" altLang="ja-JP" sz="3600" dirty="0">
                <a:solidFill>
                  <a:schemeClr val="accent1"/>
                </a:solidFill>
                <a:latin typeface="Arial" panose="020B0604020202020204" pitchFamily="34" charset="0"/>
                <a:cs typeface="Arial" panose="020B0604020202020204" pitchFamily="34" charset="0"/>
              </a:rPr>
              <a:t>he </a:t>
            </a:r>
            <a:r>
              <a:rPr lang="en-US" altLang="ja-JP" sz="3600" dirty="0">
                <a:solidFill>
                  <a:schemeClr val="accent1"/>
                </a:solidFill>
                <a:latin typeface="Arial" panose="020B0604020202020204" pitchFamily="34" charset="0"/>
                <a:cs typeface="Arial" panose="020B0604020202020204" pitchFamily="34" charset="0"/>
              </a:rPr>
              <a:t>results of </a:t>
            </a:r>
            <a:r>
              <a:rPr kumimoji="1" lang="en-US" altLang="ja-JP" sz="3600" dirty="0">
                <a:solidFill>
                  <a:schemeClr val="accent1"/>
                </a:solidFill>
                <a:latin typeface="Arial" panose="020B0604020202020204" pitchFamily="34" charset="0"/>
                <a:cs typeface="Arial" panose="020B0604020202020204" pitchFamily="34" charset="0"/>
              </a:rPr>
              <a:t>survey (3)</a:t>
            </a:r>
            <a:endParaRPr kumimoji="1" lang="ja-JP" altLang="en-US" sz="3600" dirty="0">
              <a:solidFill>
                <a:schemeClr val="accent1"/>
              </a:solidFill>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182086" y="1025066"/>
            <a:ext cx="12009914" cy="3098664"/>
          </a:xfrm>
        </p:spPr>
        <p:txBody>
          <a:bodyPr>
            <a:noAutofit/>
          </a:bodyPr>
          <a:lstStyle/>
          <a:p>
            <a:pPr marL="0" indent="0">
              <a:lnSpc>
                <a:spcPts val="3600"/>
              </a:lnSpc>
              <a:spcBef>
                <a:spcPts val="1800"/>
              </a:spcBef>
              <a:buNone/>
            </a:pPr>
            <a:r>
              <a:rPr lang="en-US" altLang="ja-JP" dirty="0">
                <a:solidFill>
                  <a:schemeClr val="accent1"/>
                </a:solidFill>
                <a:effectLst/>
                <a:latin typeface="Arial" panose="020B0604020202020204" pitchFamily="34" charset="0"/>
                <a:ea typeface="游明朝" panose="02020400000000000000" pitchFamily="18" charset="-128"/>
              </a:rPr>
              <a:t>(Question 3)</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Are there requirements for the qualification of practitioners of FP Engineering?</a:t>
            </a:r>
          </a:p>
          <a:p>
            <a:pPr marL="0" indent="0">
              <a:lnSpc>
                <a:spcPts val="3600"/>
              </a:lnSpc>
              <a:spcBef>
                <a:spcPts val="1800"/>
              </a:spcBef>
              <a:buNone/>
            </a:pPr>
            <a:r>
              <a:rPr lang="en-US" altLang="ja-JP" dirty="0">
                <a:solidFill>
                  <a:schemeClr val="accent1"/>
                </a:solidFill>
                <a:latin typeface="Arial" panose="020B0604020202020204" pitchFamily="34" charset="0"/>
                <a:ea typeface="游明朝" panose="02020400000000000000" pitchFamily="18" charset="-128"/>
              </a:rPr>
              <a:t>(Answer(s))</a:t>
            </a:r>
            <a:endParaRPr lang="en-US" altLang="ja-JP" dirty="0">
              <a:solidFill>
                <a:schemeClr val="accent1"/>
              </a:solidFill>
              <a:effectLst/>
              <a:latin typeface="Arial" panose="020B0604020202020204" pitchFamily="34" charset="0"/>
              <a:ea typeface="游明朝" panose="02020400000000000000" pitchFamily="18" charset="-128"/>
            </a:endParaRPr>
          </a:p>
          <a:p>
            <a:pPr marL="0" indent="0">
              <a:lnSpc>
                <a:spcPts val="3600"/>
              </a:lnSpc>
              <a:spcBef>
                <a:spcPts val="600"/>
              </a:spcBef>
              <a:buNone/>
            </a:pPr>
            <a:r>
              <a:rPr lang="en-US" altLang="ja-JP" dirty="0">
                <a:latin typeface="Arial" panose="020B0604020202020204" pitchFamily="34" charset="0"/>
                <a:ea typeface="游明朝" panose="02020400000000000000" pitchFamily="18" charset="-128"/>
              </a:rPr>
              <a:t>In seven among eleven countries, there is a certification system.</a:t>
            </a:r>
            <a:endParaRPr lang="en-US" altLang="ja-JP" dirty="0">
              <a:effectLst/>
              <a:latin typeface="Arial" panose="020B0604020202020204" pitchFamily="34" charset="0"/>
              <a:ea typeface="游明朝" panose="02020400000000000000" pitchFamily="18" charset="-128"/>
            </a:endParaRPr>
          </a:p>
        </p:txBody>
      </p:sp>
      <p:graphicFrame>
        <p:nvGraphicFramePr>
          <p:cNvPr id="5" name="表 5">
            <a:extLst>
              <a:ext uri="{FF2B5EF4-FFF2-40B4-BE49-F238E27FC236}">
                <a16:creationId xmlns:a16="http://schemas.microsoft.com/office/drawing/2014/main" id="{EEFE1CFB-363D-4A61-9079-82F3B4FA15F9}"/>
              </a:ext>
            </a:extLst>
          </p:cNvPr>
          <p:cNvGraphicFramePr>
            <a:graphicFrameLocks noGrp="1"/>
          </p:cNvGraphicFramePr>
          <p:nvPr/>
        </p:nvGraphicFramePr>
        <p:xfrm>
          <a:off x="345499" y="4123730"/>
          <a:ext cx="11487146" cy="2410018"/>
        </p:xfrm>
        <a:graphic>
          <a:graphicData uri="http://schemas.openxmlformats.org/drawingml/2006/table">
            <a:tbl>
              <a:tblPr firstRow="1" bandRow="1">
                <a:tableStyleId>{5940675A-B579-460E-94D1-54222C63F5DA}</a:tableStyleId>
              </a:tblPr>
              <a:tblGrid>
                <a:gridCol w="1044286">
                  <a:extLst>
                    <a:ext uri="{9D8B030D-6E8A-4147-A177-3AD203B41FA5}">
                      <a16:colId xmlns:a16="http://schemas.microsoft.com/office/drawing/2014/main" val="4277781899"/>
                    </a:ext>
                  </a:extLst>
                </a:gridCol>
                <a:gridCol w="1044286">
                  <a:extLst>
                    <a:ext uri="{9D8B030D-6E8A-4147-A177-3AD203B41FA5}">
                      <a16:colId xmlns:a16="http://schemas.microsoft.com/office/drawing/2014/main" val="623641494"/>
                    </a:ext>
                  </a:extLst>
                </a:gridCol>
                <a:gridCol w="1044286">
                  <a:extLst>
                    <a:ext uri="{9D8B030D-6E8A-4147-A177-3AD203B41FA5}">
                      <a16:colId xmlns:a16="http://schemas.microsoft.com/office/drawing/2014/main" val="679196978"/>
                    </a:ext>
                  </a:extLst>
                </a:gridCol>
                <a:gridCol w="1044286">
                  <a:extLst>
                    <a:ext uri="{9D8B030D-6E8A-4147-A177-3AD203B41FA5}">
                      <a16:colId xmlns:a16="http://schemas.microsoft.com/office/drawing/2014/main" val="2964782016"/>
                    </a:ext>
                  </a:extLst>
                </a:gridCol>
                <a:gridCol w="1044286">
                  <a:extLst>
                    <a:ext uri="{9D8B030D-6E8A-4147-A177-3AD203B41FA5}">
                      <a16:colId xmlns:a16="http://schemas.microsoft.com/office/drawing/2014/main" val="3872883094"/>
                    </a:ext>
                  </a:extLst>
                </a:gridCol>
                <a:gridCol w="1044286">
                  <a:extLst>
                    <a:ext uri="{9D8B030D-6E8A-4147-A177-3AD203B41FA5}">
                      <a16:colId xmlns:a16="http://schemas.microsoft.com/office/drawing/2014/main" val="4041844998"/>
                    </a:ext>
                  </a:extLst>
                </a:gridCol>
                <a:gridCol w="1044286">
                  <a:extLst>
                    <a:ext uri="{9D8B030D-6E8A-4147-A177-3AD203B41FA5}">
                      <a16:colId xmlns:a16="http://schemas.microsoft.com/office/drawing/2014/main" val="1273251618"/>
                    </a:ext>
                  </a:extLst>
                </a:gridCol>
                <a:gridCol w="1044286">
                  <a:extLst>
                    <a:ext uri="{9D8B030D-6E8A-4147-A177-3AD203B41FA5}">
                      <a16:colId xmlns:a16="http://schemas.microsoft.com/office/drawing/2014/main" val="1809439265"/>
                    </a:ext>
                  </a:extLst>
                </a:gridCol>
                <a:gridCol w="1044286">
                  <a:extLst>
                    <a:ext uri="{9D8B030D-6E8A-4147-A177-3AD203B41FA5}">
                      <a16:colId xmlns:a16="http://schemas.microsoft.com/office/drawing/2014/main" val="2013906180"/>
                    </a:ext>
                  </a:extLst>
                </a:gridCol>
                <a:gridCol w="1044286">
                  <a:extLst>
                    <a:ext uri="{9D8B030D-6E8A-4147-A177-3AD203B41FA5}">
                      <a16:colId xmlns:a16="http://schemas.microsoft.com/office/drawing/2014/main" val="1593050839"/>
                    </a:ext>
                  </a:extLst>
                </a:gridCol>
                <a:gridCol w="1044286">
                  <a:extLst>
                    <a:ext uri="{9D8B030D-6E8A-4147-A177-3AD203B41FA5}">
                      <a16:colId xmlns:a16="http://schemas.microsoft.com/office/drawing/2014/main" val="1490878677"/>
                    </a:ext>
                  </a:extLst>
                </a:gridCol>
              </a:tblGrid>
              <a:tr h="352849">
                <a:tc>
                  <a:txBody>
                    <a:bodyPr/>
                    <a:lstStyle/>
                    <a:p>
                      <a:pPr algn="ctr"/>
                      <a:r>
                        <a:rPr kumimoji="1" lang="en-US" altLang="ja-JP" sz="1200" dirty="0">
                          <a:latin typeface="Arial" panose="020B0604020202020204" pitchFamily="34" charset="0"/>
                          <a:cs typeface="Arial" panose="020B0604020202020204" pitchFamily="34" charset="0"/>
                        </a:rPr>
                        <a:t>CHINA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50" dirty="0">
                          <a:latin typeface="Arial" panose="020B0604020202020204" pitchFamily="34" charset="0"/>
                          <a:cs typeface="Arial" panose="020B0604020202020204" pitchFamily="34" charset="0"/>
                        </a:rPr>
                        <a:t>HONG KONG</a:t>
                      </a:r>
                      <a:endParaRPr kumimoji="1" lang="ja-JP" altLang="en-US" sz="105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INDIA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INDONESIA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JAPAN</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KOREA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MACAU</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MALASIA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a:latin typeface="Arial" panose="020B0604020202020204" pitchFamily="34" charset="0"/>
                          <a:cs typeface="Arial" panose="020B0604020202020204" pitchFamily="34" charset="0"/>
                        </a:rPr>
                        <a:t>NEW ZEELAND</a:t>
                      </a:r>
                      <a:endParaRPr kumimoji="1" lang="ja-JP" altLang="en-US" sz="9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TAIWAN</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VIETNAM</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67823086"/>
                  </a:ext>
                </a:extLst>
              </a:tr>
              <a:tr h="573809">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4124512"/>
                  </a:ext>
                </a:extLst>
              </a:tr>
              <a:tr h="370840">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400" dirty="0">
                          <a:solidFill>
                            <a:schemeClr val="accent1">
                              <a:lumMod val="75000"/>
                            </a:schemeClr>
                          </a:solidFill>
                          <a:latin typeface="Arial" panose="020B0604020202020204" pitchFamily="34" charset="0"/>
                          <a:cs typeface="Arial" panose="020B0604020202020204" pitchFamily="34" charset="0"/>
                        </a:rPr>
                        <a:t>NO</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400" dirty="0">
                          <a:solidFill>
                            <a:schemeClr val="accent1">
                              <a:lumMod val="75000"/>
                            </a:schemeClr>
                          </a:solidFill>
                          <a:latin typeface="Arial" panose="020B0604020202020204" pitchFamily="34" charset="0"/>
                          <a:cs typeface="Arial" panose="020B0604020202020204" pitchFamily="34" charset="0"/>
                        </a:rPr>
                        <a:t>NO</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400" dirty="0">
                          <a:solidFill>
                            <a:schemeClr val="accent1">
                              <a:lumMod val="75000"/>
                            </a:schemeClr>
                          </a:solidFill>
                          <a:latin typeface="Arial" panose="020B0604020202020204" pitchFamily="34" charset="0"/>
                          <a:cs typeface="Arial" panose="020B0604020202020204" pitchFamily="34" charset="0"/>
                        </a:rPr>
                        <a:t>NO</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400" dirty="0">
                          <a:solidFill>
                            <a:schemeClr val="accent1">
                              <a:lumMod val="75000"/>
                            </a:schemeClr>
                          </a:solidFill>
                          <a:latin typeface="Arial" panose="020B0604020202020204" pitchFamily="34" charset="0"/>
                          <a:cs typeface="Arial" panose="020B0604020202020204" pitchFamily="34" charset="0"/>
                        </a:rPr>
                        <a:t>NO</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618184"/>
                  </a:ext>
                </a:extLst>
              </a:tr>
              <a:tr h="370840">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400" dirty="0">
                          <a:solidFill>
                            <a:srgbClr val="FF0000"/>
                          </a:solidFill>
                          <a:latin typeface="Arial" panose="020B0604020202020204" pitchFamily="34" charset="0"/>
                          <a:cs typeface="Arial" panose="020B0604020202020204" pitchFamily="34" charset="0"/>
                        </a:rPr>
                        <a:t>Education</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Education</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Education</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294312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spc="-60" baseline="0" dirty="0">
                          <a:solidFill>
                            <a:srgbClr val="FF0000"/>
                          </a:solidFill>
                          <a:latin typeface="Arial" panose="020B0604020202020204" pitchFamily="34" charset="0"/>
                          <a:cs typeface="Arial" panose="020B0604020202020204" pitchFamily="34" charset="0"/>
                        </a:rPr>
                        <a:t>Certification</a:t>
                      </a:r>
                      <a:endParaRPr kumimoji="1" lang="ja-JP" altLang="en-US" sz="1400" spc="-60" baseline="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spc="-60" baseline="0" dirty="0">
                          <a:solidFill>
                            <a:srgbClr val="FF0000"/>
                          </a:solidFill>
                          <a:latin typeface="Arial" panose="020B0604020202020204" pitchFamily="34" charset="0"/>
                          <a:cs typeface="Arial" panose="020B0604020202020204" pitchFamily="34" charset="0"/>
                        </a:rPr>
                        <a:t>Certification</a:t>
                      </a:r>
                      <a:endParaRPr kumimoji="1" lang="ja-JP" altLang="en-US" sz="1400" spc="-60" baseline="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spc="-60" baseline="0" dirty="0">
                          <a:solidFill>
                            <a:srgbClr val="FF0000"/>
                          </a:solidFill>
                          <a:latin typeface="Arial" panose="020B0604020202020204" pitchFamily="34" charset="0"/>
                          <a:cs typeface="Arial" panose="020B0604020202020204" pitchFamily="34" charset="0"/>
                        </a:rPr>
                        <a:t>Certification</a:t>
                      </a:r>
                      <a:endParaRPr kumimoji="1" lang="ja-JP" altLang="en-US" sz="1400" spc="-60" baseline="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spc="-60" baseline="0" dirty="0">
                          <a:solidFill>
                            <a:srgbClr val="FF0000"/>
                          </a:solidFill>
                          <a:latin typeface="Arial" panose="020B0604020202020204" pitchFamily="34" charset="0"/>
                          <a:cs typeface="Arial" panose="020B0604020202020204" pitchFamily="34" charset="0"/>
                        </a:rPr>
                        <a:t>Certification</a:t>
                      </a:r>
                      <a:endParaRPr kumimoji="1" lang="ja-JP" altLang="en-US" sz="1400" spc="-60" baseline="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spc="-60" baseline="0" dirty="0">
                          <a:solidFill>
                            <a:srgbClr val="FF0000"/>
                          </a:solidFill>
                          <a:latin typeface="Arial" panose="020B0604020202020204" pitchFamily="34" charset="0"/>
                          <a:cs typeface="Arial" panose="020B0604020202020204" pitchFamily="34" charset="0"/>
                        </a:rPr>
                        <a:t>Certification</a:t>
                      </a:r>
                      <a:endParaRPr kumimoji="1" lang="ja-JP" altLang="en-US" sz="1400" spc="-60" baseline="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spc="-60" baseline="0" dirty="0">
                          <a:solidFill>
                            <a:srgbClr val="FF0000"/>
                          </a:solidFill>
                          <a:latin typeface="Arial" panose="020B0604020202020204" pitchFamily="34" charset="0"/>
                          <a:cs typeface="Arial" panose="020B0604020202020204" pitchFamily="34" charset="0"/>
                        </a:rPr>
                        <a:t>Certification</a:t>
                      </a:r>
                      <a:endParaRPr kumimoji="1" lang="ja-JP" altLang="en-US" sz="1400" spc="-60" baseline="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spc="-60" baseline="0" dirty="0">
                          <a:solidFill>
                            <a:srgbClr val="FF0000"/>
                          </a:solidFill>
                          <a:latin typeface="Arial" panose="020B0604020202020204" pitchFamily="34" charset="0"/>
                          <a:cs typeface="Arial" panose="020B0604020202020204" pitchFamily="34" charset="0"/>
                        </a:rPr>
                        <a:t>Certification</a:t>
                      </a:r>
                      <a:endParaRPr kumimoji="1" lang="ja-JP" altLang="en-US" sz="1400" spc="-60" baseline="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9188226"/>
                  </a:ext>
                </a:extLst>
              </a:tr>
              <a:tr h="370840">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Other</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Other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78761373"/>
                  </a:ext>
                </a:extLst>
              </a:tr>
            </a:tbl>
          </a:graphicData>
        </a:graphic>
      </p:graphicFrame>
      <p:grpSp>
        <p:nvGrpSpPr>
          <p:cNvPr id="4" name="グループ化 3">
            <a:extLst>
              <a:ext uri="{FF2B5EF4-FFF2-40B4-BE49-F238E27FC236}">
                <a16:creationId xmlns:a16="http://schemas.microsoft.com/office/drawing/2014/main" id="{D40491BE-1869-4359-8B13-DD31A40A50E2}"/>
              </a:ext>
            </a:extLst>
          </p:cNvPr>
          <p:cNvGrpSpPr/>
          <p:nvPr/>
        </p:nvGrpSpPr>
        <p:grpSpPr>
          <a:xfrm>
            <a:off x="428627" y="4464937"/>
            <a:ext cx="11315987" cy="586921"/>
            <a:chOff x="381000" y="5446076"/>
            <a:chExt cx="11315987" cy="586921"/>
          </a:xfrm>
        </p:grpSpPr>
        <p:pic>
          <p:nvPicPr>
            <p:cNvPr id="1028" name="Picture 4" descr="日本の国旗">
              <a:extLst>
                <a:ext uri="{FF2B5EF4-FFF2-40B4-BE49-F238E27FC236}">
                  <a16:creationId xmlns:a16="http://schemas.microsoft.com/office/drawing/2014/main" id="{C58B9E84-DFD7-474A-BBF0-25471199E1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4998" y="5450839"/>
              <a:ext cx="840384" cy="56275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韓国の国旗">
              <a:extLst>
                <a:ext uri="{FF2B5EF4-FFF2-40B4-BE49-F238E27FC236}">
                  <a16:creationId xmlns:a16="http://schemas.microsoft.com/office/drawing/2014/main" id="{918B997C-35A1-4301-B725-263A872E10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6684" y="5450839"/>
              <a:ext cx="849912" cy="56913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中国の国旗">
              <a:extLst>
                <a:ext uri="{FF2B5EF4-FFF2-40B4-BE49-F238E27FC236}">
                  <a16:creationId xmlns:a16="http://schemas.microsoft.com/office/drawing/2014/main" id="{3449D717-DE22-44E8-AEA4-29FD823636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446076"/>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インドの国旗">
              <a:extLst>
                <a:ext uri="{FF2B5EF4-FFF2-40B4-BE49-F238E27FC236}">
                  <a16:creationId xmlns:a16="http://schemas.microsoft.com/office/drawing/2014/main" id="{52C5FB09-D646-44C0-97DA-594321F9244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2274" y="5446077"/>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インドネシアの国旗">
              <a:extLst>
                <a:ext uri="{FF2B5EF4-FFF2-40B4-BE49-F238E27FC236}">
                  <a16:creationId xmlns:a16="http://schemas.microsoft.com/office/drawing/2014/main" id="{F2F85E18-5E51-41E9-8B0A-0F3D14077FB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38831" y="5446077"/>
              <a:ext cx="840385" cy="562758"/>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マレーシアの国旗">
              <a:extLst>
                <a:ext uri="{FF2B5EF4-FFF2-40B4-BE49-F238E27FC236}">
                  <a16:creationId xmlns:a16="http://schemas.microsoft.com/office/drawing/2014/main" id="{CDE8DAB8-002F-409D-8664-754F5D83623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08904" y="5446077"/>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ベトナムの国旗">
              <a:extLst>
                <a:ext uri="{FF2B5EF4-FFF2-40B4-BE49-F238E27FC236}">
                  <a16:creationId xmlns:a16="http://schemas.microsoft.com/office/drawing/2014/main" id="{0FF16D96-8966-4EE1-8703-526F21B5F75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837382" y="5446077"/>
              <a:ext cx="859605" cy="575628"/>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香港の旗 - Wikipedia">
              <a:extLst>
                <a:ext uri="{FF2B5EF4-FFF2-40B4-BE49-F238E27FC236}">
                  <a16:creationId xmlns:a16="http://schemas.microsoft.com/office/drawing/2014/main" id="{D8EF8273-5AE1-441F-8175-50EB894A948D}"/>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36112" y="5446076"/>
              <a:ext cx="879501"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マカオの旗 - Wikipedia">
              <a:extLst>
                <a:ext uri="{FF2B5EF4-FFF2-40B4-BE49-F238E27FC236}">
                  <a16:creationId xmlns:a16="http://schemas.microsoft.com/office/drawing/2014/main" id="{2E7130DB-993A-4FA9-B60F-4291F3091D13}"/>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672558" y="5462526"/>
              <a:ext cx="840384" cy="559179"/>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台湾（中華民国）の旗 | 世界の国旗 | 世界の国旗">
              <a:extLst>
                <a:ext uri="{FF2B5EF4-FFF2-40B4-BE49-F238E27FC236}">
                  <a16:creationId xmlns:a16="http://schemas.microsoft.com/office/drawing/2014/main" id="{9DABEA1A-6086-45E7-A2E9-2C812116F58D}"/>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9780877" y="5446077"/>
              <a:ext cx="874000" cy="5869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ニュージーランドの国旗">
              <a:extLst>
                <a:ext uri="{FF2B5EF4-FFF2-40B4-BE49-F238E27FC236}">
                  <a16:creationId xmlns:a16="http://schemas.microsoft.com/office/drawing/2014/main" id="{9D5C5757-CD0C-4515-91F0-8F04F4196C6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740216" y="5446076"/>
              <a:ext cx="874000" cy="585268"/>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スライド番号プレースホルダー 7"/>
          <p:cNvSpPr>
            <a:spLocks noGrp="1"/>
          </p:cNvSpPr>
          <p:nvPr>
            <p:ph type="sldNum" sz="quarter" idx="12"/>
          </p:nvPr>
        </p:nvSpPr>
        <p:spPr/>
        <p:txBody>
          <a:bodyPr/>
          <a:lstStyle/>
          <a:p>
            <a:fld id="{8B969BFF-7B38-477E-A974-F657EEF05232}" type="slidenum">
              <a:rPr kumimoji="1" lang="ja-JP" altLang="en-US" smtClean="0"/>
              <a:pPr/>
              <a:t>7</a:t>
            </a:fld>
            <a:endParaRPr kumimoji="1" lang="ja-JP" altLang="en-US" dirty="0"/>
          </a:p>
        </p:txBody>
      </p:sp>
    </p:spTree>
    <p:extLst>
      <p:ext uri="{BB962C8B-B14F-4D97-AF65-F5344CB8AC3E}">
        <p14:creationId xmlns:p14="http://schemas.microsoft.com/office/powerpoint/2010/main" val="4005111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304799" y="1375691"/>
            <a:ext cx="11678519" cy="3218080"/>
          </a:xfrm>
        </p:spPr>
        <p:txBody>
          <a:bodyPr>
            <a:noAutofit/>
          </a:bodyPr>
          <a:lstStyle/>
          <a:p>
            <a:pPr marL="0" indent="0">
              <a:lnSpc>
                <a:spcPts val="3600"/>
              </a:lnSpc>
              <a:spcBef>
                <a:spcPts val="1800"/>
              </a:spcBef>
              <a:buNone/>
            </a:pPr>
            <a:r>
              <a:rPr lang="en-US" altLang="ja-JP" dirty="0">
                <a:solidFill>
                  <a:schemeClr val="accent1"/>
                </a:solidFill>
                <a:latin typeface="Arial" panose="020B0604020202020204" pitchFamily="34" charset="0"/>
                <a:ea typeface="游明朝" panose="02020400000000000000" pitchFamily="18" charset="-128"/>
              </a:rPr>
              <a:t>(Question 4)</a:t>
            </a:r>
          </a:p>
          <a:p>
            <a:pPr marL="0" indent="0">
              <a:lnSpc>
                <a:spcPts val="3600"/>
              </a:lnSpc>
              <a:spcBef>
                <a:spcPts val="600"/>
              </a:spcBef>
              <a:buNone/>
            </a:pPr>
            <a:r>
              <a:rPr lang="en-US" altLang="ja-JP" dirty="0">
                <a:effectLst/>
                <a:latin typeface="Arial" panose="020B0604020202020204" pitchFamily="34" charset="0"/>
                <a:ea typeface="游明朝" panose="02020400000000000000" pitchFamily="18" charset="-128"/>
              </a:rPr>
              <a:t>Is there any education program of FP Engineering professionals?</a:t>
            </a:r>
          </a:p>
          <a:p>
            <a:pPr marL="0" indent="0">
              <a:lnSpc>
                <a:spcPts val="3600"/>
              </a:lnSpc>
              <a:spcBef>
                <a:spcPts val="1800"/>
              </a:spcBef>
              <a:buNone/>
            </a:pPr>
            <a:r>
              <a:rPr lang="en-US" altLang="ja-JP" dirty="0">
                <a:solidFill>
                  <a:schemeClr val="accent1"/>
                </a:solidFill>
                <a:latin typeface="Arial" panose="020B0604020202020204" pitchFamily="34" charset="0"/>
                <a:ea typeface="游明朝" panose="02020400000000000000" pitchFamily="18" charset="-128"/>
              </a:rPr>
              <a:t>(Answer(s))</a:t>
            </a:r>
          </a:p>
          <a:p>
            <a:pPr marL="0" indent="0">
              <a:lnSpc>
                <a:spcPts val="3600"/>
              </a:lnSpc>
              <a:spcBef>
                <a:spcPts val="600"/>
              </a:spcBef>
              <a:buNone/>
            </a:pPr>
            <a:r>
              <a:rPr lang="en-US" altLang="ja-JP" dirty="0">
                <a:latin typeface="Arial" panose="020B0604020202020204" pitchFamily="34" charset="0"/>
                <a:ea typeface="游明朝" panose="02020400000000000000" pitchFamily="18" charset="-128"/>
              </a:rPr>
              <a:t>Most of the countries answered that they have a university course specialized in FP Engineering.</a:t>
            </a:r>
            <a:endParaRPr lang="en-US" altLang="ja-JP" dirty="0">
              <a:effectLst/>
              <a:latin typeface="Arial" panose="020B0604020202020204" pitchFamily="34" charset="0"/>
              <a:ea typeface="游明朝" panose="02020400000000000000" pitchFamily="18" charset="-128"/>
            </a:endParaRPr>
          </a:p>
        </p:txBody>
      </p:sp>
      <p:graphicFrame>
        <p:nvGraphicFramePr>
          <p:cNvPr id="5" name="表 5">
            <a:extLst>
              <a:ext uri="{FF2B5EF4-FFF2-40B4-BE49-F238E27FC236}">
                <a16:creationId xmlns:a16="http://schemas.microsoft.com/office/drawing/2014/main" id="{EEFE1CFB-363D-4A61-9079-82F3B4FA15F9}"/>
              </a:ext>
            </a:extLst>
          </p:cNvPr>
          <p:cNvGraphicFramePr>
            <a:graphicFrameLocks noGrp="1"/>
          </p:cNvGraphicFramePr>
          <p:nvPr/>
        </p:nvGraphicFramePr>
        <p:xfrm>
          <a:off x="304800" y="5095451"/>
          <a:ext cx="11487146" cy="1297498"/>
        </p:xfrm>
        <a:graphic>
          <a:graphicData uri="http://schemas.openxmlformats.org/drawingml/2006/table">
            <a:tbl>
              <a:tblPr firstRow="1" bandRow="1">
                <a:tableStyleId>{5940675A-B579-460E-94D1-54222C63F5DA}</a:tableStyleId>
              </a:tblPr>
              <a:tblGrid>
                <a:gridCol w="1044286">
                  <a:extLst>
                    <a:ext uri="{9D8B030D-6E8A-4147-A177-3AD203B41FA5}">
                      <a16:colId xmlns:a16="http://schemas.microsoft.com/office/drawing/2014/main" val="4277781899"/>
                    </a:ext>
                  </a:extLst>
                </a:gridCol>
                <a:gridCol w="1044286">
                  <a:extLst>
                    <a:ext uri="{9D8B030D-6E8A-4147-A177-3AD203B41FA5}">
                      <a16:colId xmlns:a16="http://schemas.microsoft.com/office/drawing/2014/main" val="623641494"/>
                    </a:ext>
                  </a:extLst>
                </a:gridCol>
                <a:gridCol w="1044286">
                  <a:extLst>
                    <a:ext uri="{9D8B030D-6E8A-4147-A177-3AD203B41FA5}">
                      <a16:colId xmlns:a16="http://schemas.microsoft.com/office/drawing/2014/main" val="679196978"/>
                    </a:ext>
                  </a:extLst>
                </a:gridCol>
                <a:gridCol w="1044286">
                  <a:extLst>
                    <a:ext uri="{9D8B030D-6E8A-4147-A177-3AD203B41FA5}">
                      <a16:colId xmlns:a16="http://schemas.microsoft.com/office/drawing/2014/main" val="2964782016"/>
                    </a:ext>
                  </a:extLst>
                </a:gridCol>
                <a:gridCol w="1044286">
                  <a:extLst>
                    <a:ext uri="{9D8B030D-6E8A-4147-A177-3AD203B41FA5}">
                      <a16:colId xmlns:a16="http://schemas.microsoft.com/office/drawing/2014/main" val="3872883094"/>
                    </a:ext>
                  </a:extLst>
                </a:gridCol>
                <a:gridCol w="1044286">
                  <a:extLst>
                    <a:ext uri="{9D8B030D-6E8A-4147-A177-3AD203B41FA5}">
                      <a16:colId xmlns:a16="http://schemas.microsoft.com/office/drawing/2014/main" val="4041844998"/>
                    </a:ext>
                  </a:extLst>
                </a:gridCol>
                <a:gridCol w="1044286">
                  <a:extLst>
                    <a:ext uri="{9D8B030D-6E8A-4147-A177-3AD203B41FA5}">
                      <a16:colId xmlns:a16="http://schemas.microsoft.com/office/drawing/2014/main" val="1273251618"/>
                    </a:ext>
                  </a:extLst>
                </a:gridCol>
                <a:gridCol w="1044286">
                  <a:extLst>
                    <a:ext uri="{9D8B030D-6E8A-4147-A177-3AD203B41FA5}">
                      <a16:colId xmlns:a16="http://schemas.microsoft.com/office/drawing/2014/main" val="1809439265"/>
                    </a:ext>
                  </a:extLst>
                </a:gridCol>
                <a:gridCol w="1044286">
                  <a:extLst>
                    <a:ext uri="{9D8B030D-6E8A-4147-A177-3AD203B41FA5}">
                      <a16:colId xmlns:a16="http://schemas.microsoft.com/office/drawing/2014/main" val="2013906180"/>
                    </a:ext>
                  </a:extLst>
                </a:gridCol>
                <a:gridCol w="1044286">
                  <a:extLst>
                    <a:ext uri="{9D8B030D-6E8A-4147-A177-3AD203B41FA5}">
                      <a16:colId xmlns:a16="http://schemas.microsoft.com/office/drawing/2014/main" val="1593050839"/>
                    </a:ext>
                  </a:extLst>
                </a:gridCol>
                <a:gridCol w="1044286">
                  <a:extLst>
                    <a:ext uri="{9D8B030D-6E8A-4147-A177-3AD203B41FA5}">
                      <a16:colId xmlns:a16="http://schemas.microsoft.com/office/drawing/2014/main" val="1490878677"/>
                    </a:ext>
                  </a:extLst>
                </a:gridCol>
              </a:tblGrid>
              <a:tr h="352849">
                <a:tc>
                  <a:txBody>
                    <a:bodyPr/>
                    <a:lstStyle/>
                    <a:p>
                      <a:pPr algn="ctr"/>
                      <a:r>
                        <a:rPr kumimoji="1" lang="en-US" altLang="ja-JP" sz="1200" dirty="0">
                          <a:latin typeface="Arial" panose="020B0604020202020204" pitchFamily="34" charset="0"/>
                          <a:cs typeface="Arial" panose="020B0604020202020204" pitchFamily="34" charset="0"/>
                        </a:rPr>
                        <a:t>CHINA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50" dirty="0">
                          <a:latin typeface="Arial" panose="020B0604020202020204" pitchFamily="34" charset="0"/>
                          <a:cs typeface="Arial" panose="020B0604020202020204" pitchFamily="34" charset="0"/>
                        </a:rPr>
                        <a:t>HONG KONG</a:t>
                      </a:r>
                      <a:endParaRPr kumimoji="1" lang="ja-JP" altLang="en-US" sz="105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INDIA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INDONESIA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JAPAN</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KOREA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MACAU</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MALASIA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a:latin typeface="Arial" panose="020B0604020202020204" pitchFamily="34" charset="0"/>
                          <a:cs typeface="Arial" panose="020B0604020202020204" pitchFamily="34" charset="0"/>
                        </a:rPr>
                        <a:t>NEW ZEELAND</a:t>
                      </a:r>
                      <a:endParaRPr kumimoji="1" lang="ja-JP" altLang="en-US" sz="9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TAIWAN</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VIETNAM</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67823086"/>
                  </a:ext>
                </a:extLst>
              </a:tr>
              <a:tr h="573809">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412451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400" dirty="0">
                          <a:solidFill>
                            <a:schemeClr val="accent1">
                              <a:lumMod val="75000"/>
                            </a:schemeClr>
                          </a:solidFill>
                          <a:latin typeface="Arial" panose="020B0604020202020204" pitchFamily="34" charset="0"/>
                          <a:cs typeface="Arial" panose="020B0604020202020204" pitchFamily="34" charset="0"/>
                        </a:rPr>
                        <a:t>NO</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400" dirty="0">
                          <a:solidFill>
                            <a:schemeClr val="accent1">
                              <a:lumMod val="75000"/>
                            </a:schemeClr>
                          </a:solidFill>
                          <a:latin typeface="Arial" panose="020B0604020202020204" pitchFamily="34" charset="0"/>
                          <a:cs typeface="Arial" panose="020B0604020202020204" pitchFamily="34" charset="0"/>
                        </a:rPr>
                        <a:t>NO</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400" dirty="0">
                          <a:solidFill>
                            <a:schemeClr val="accent1">
                              <a:lumMod val="75000"/>
                            </a:schemeClr>
                          </a:solidFill>
                          <a:latin typeface="Arial" panose="020B0604020202020204" pitchFamily="34" charset="0"/>
                          <a:cs typeface="Arial" panose="020B0604020202020204" pitchFamily="34" charset="0"/>
                        </a:rPr>
                        <a:t>NO</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YES</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618184"/>
                  </a:ext>
                </a:extLst>
              </a:tr>
            </a:tbl>
          </a:graphicData>
        </a:graphic>
      </p:graphicFrame>
      <p:pic>
        <p:nvPicPr>
          <p:cNvPr id="1028" name="Picture 4" descr="日本の国旗">
            <a:extLst>
              <a:ext uri="{FF2B5EF4-FFF2-40B4-BE49-F238E27FC236}">
                <a16:creationId xmlns:a16="http://schemas.microsoft.com/office/drawing/2014/main" id="{C58B9E84-DFD7-474A-BBF0-25471199E1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4998" y="5450839"/>
            <a:ext cx="840384" cy="56275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韓国の国旗">
            <a:extLst>
              <a:ext uri="{FF2B5EF4-FFF2-40B4-BE49-F238E27FC236}">
                <a16:creationId xmlns:a16="http://schemas.microsoft.com/office/drawing/2014/main" id="{918B997C-35A1-4301-B725-263A872E10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6684" y="5450839"/>
            <a:ext cx="849912" cy="56913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中国の国旗">
            <a:extLst>
              <a:ext uri="{FF2B5EF4-FFF2-40B4-BE49-F238E27FC236}">
                <a16:creationId xmlns:a16="http://schemas.microsoft.com/office/drawing/2014/main" id="{3449D717-DE22-44E8-AEA4-29FD8236366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5446076"/>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インドの国旗">
            <a:extLst>
              <a:ext uri="{FF2B5EF4-FFF2-40B4-BE49-F238E27FC236}">
                <a16:creationId xmlns:a16="http://schemas.microsoft.com/office/drawing/2014/main" id="{52C5FB09-D646-44C0-97DA-594321F9244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2274" y="5446077"/>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インドネシアの国旗">
            <a:extLst>
              <a:ext uri="{FF2B5EF4-FFF2-40B4-BE49-F238E27FC236}">
                <a16:creationId xmlns:a16="http://schemas.microsoft.com/office/drawing/2014/main" id="{F2F85E18-5E51-41E9-8B0A-0F3D14077FB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38831" y="5446077"/>
            <a:ext cx="840385" cy="562758"/>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マレーシアの国旗">
            <a:extLst>
              <a:ext uri="{FF2B5EF4-FFF2-40B4-BE49-F238E27FC236}">
                <a16:creationId xmlns:a16="http://schemas.microsoft.com/office/drawing/2014/main" id="{CDE8DAB8-002F-409D-8664-754F5D83623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08904" y="5446077"/>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ベトナムの国旗">
            <a:extLst>
              <a:ext uri="{FF2B5EF4-FFF2-40B4-BE49-F238E27FC236}">
                <a16:creationId xmlns:a16="http://schemas.microsoft.com/office/drawing/2014/main" id="{0FF16D96-8966-4EE1-8703-526F21B5F75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837382" y="5446077"/>
            <a:ext cx="859605" cy="575628"/>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香港の旗 - Wikipedia">
            <a:extLst>
              <a:ext uri="{FF2B5EF4-FFF2-40B4-BE49-F238E27FC236}">
                <a16:creationId xmlns:a16="http://schemas.microsoft.com/office/drawing/2014/main" id="{D8EF8273-5AE1-441F-8175-50EB894A948D}"/>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436112" y="5446076"/>
            <a:ext cx="879501"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マカオの旗 - Wikipedia">
            <a:extLst>
              <a:ext uri="{FF2B5EF4-FFF2-40B4-BE49-F238E27FC236}">
                <a16:creationId xmlns:a16="http://schemas.microsoft.com/office/drawing/2014/main" id="{2E7130DB-993A-4FA9-B60F-4291F3091D13}"/>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672558" y="5462526"/>
            <a:ext cx="840384" cy="559179"/>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台湾（中華民国）の旗 | 世界の国旗 | 世界の国旗">
            <a:extLst>
              <a:ext uri="{FF2B5EF4-FFF2-40B4-BE49-F238E27FC236}">
                <a16:creationId xmlns:a16="http://schemas.microsoft.com/office/drawing/2014/main" id="{9DABEA1A-6086-45E7-A2E9-2C812116F58D}"/>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9780877" y="5446077"/>
            <a:ext cx="874000" cy="5869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ニュージーランドの国旗">
            <a:extLst>
              <a:ext uri="{FF2B5EF4-FFF2-40B4-BE49-F238E27FC236}">
                <a16:creationId xmlns:a16="http://schemas.microsoft.com/office/drawing/2014/main" id="{9D5C5757-CD0C-4515-91F0-8F04F4196C6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740216" y="5446076"/>
            <a:ext cx="874000" cy="585268"/>
          </a:xfrm>
          <a:prstGeom prst="rect">
            <a:avLst/>
          </a:prstGeom>
          <a:noFill/>
          <a:extLst>
            <a:ext uri="{909E8E84-426E-40DD-AFC4-6F175D3DCCD1}">
              <a14:hiddenFill xmlns:a14="http://schemas.microsoft.com/office/drawing/2010/main">
                <a:solidFill>
                  <a:srgbClr val="FFFFFF"/>
                </a:solidFill>
              </a14:hiddenFill>
            </a:ext>
          </a:extLst>
        </p:spPr>
      </p:pic>
      <p:sp>
        <p:nvSpPr>
          <p:cNvPr id="21" name="タイトル 1">
            <a:extLst>
              <a:ext uri="{FF2B5EF4-FFF2-40B4-BE49-F238E27FC236}">
                <a16:creationId xmlns:a16="http://schemas.microsoft.com/office/drawing/2014/main" id="{28395143-273D-44B5-926F-F759A5C370EB}"/>
              </a:ext>
            </a:extLst>
          </p:cNvPr>
          <p:cNvSpPr txBox="1">
            <a:spLocks/>
          </p:cNvSpPr>
          <p:nvPr/>
        </p:nvSpPr>
        <p:spPr>
          <a:xfrm>
            <a:off x="-1" y="257677"/>
            <a:ext cx="11832645" cy="7673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3600" dirty="0">
                <a:solidFill>
                  <a:schemeClr val="accent1"/>
                </a:solidFill>
                <a:latin typeface="Arial" panose="020B0604020202020204" pitchFamily="34" charset="0"/>
                <a:cs typeface="Arial" panose="020B0604020202020204" pitchFamily="34" charset="0"/>
              </a:rPr>
              <a:t>The results of survey (4)</a:t>
            </a:r>
            <a:endParaRPr lang="ja-JP" altLang="en-US" sz="3600" dirty="0">
              <a:solidFill>
                <a:schemeClr val="accent1"/>
              </a:solidFill>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2"/>
          </p:nvPr>
        </p:nvSpPr>
        <p:spPr/>
        <p:txBody>
          <a:bodyPr/>
          <a:lstStyle/>
          <a:p>
            <a:fld id="{8B969BFF-7B38-477E-A974-F657EEF05232}" type="slidenum">
              <a:rPr kumimoji="1" lang="ja-JP" altLang="en-US" smtClean="0"/>
              <a:pPr/>
              <a:t>8</a:t>
            </a:fld>
            <a:endParaRPr kumimoji="1" lang="ja-JP" altLang="en-US" dirty="0"/>
          </a:p>
        </p:txBody>
      </p:sp>
    </p:spTree>
    <p:extLst>
      <p:ext uri="{BB962C8B-B14F-4D97-AF65-F5344CB8AC3E}">
        <p14:creationId xmlns:p14="http://schemas.microsoft.com/office/powerpoint/2010/main" val="1272768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04CFC18-C721-4FDC-A713-AE2BFD02EC66}"/>
              </a:ext>
            </a:extLst>
          </p:cNvPr>
          <p:cNvSpPr>
            <a:spLocks noGrp="1"/>
          </p:cNvSpPr>
          <p:nvPr>
            <p:ph idx="1"/>
          </p:nvPr>
        </p:nvSpPr>
        <p:spPr>
          <a:xfrm>
            <a:off x="300114" y="630979"/>
            <a:ext cx="11572009" cy="2497057"/>
          </a:xfrm>
        </p:spPr>
        <p:txBody>
          <a:bodyPr>
            <a:noAutofit/>
          </a:bodyPr>
          <a:lstStyle/>
          <a:p>
            <a:pPr marL="0" indent="0">
              <a:lnSpc>
                <a:spcPts val="3600"/>
              </a:lnSpc>
              <a:spcBef>
                <a:spcPts val="1800"/>
              </a:spcBef>
              <a:buNone/>
            </a:pPr>
            <a:r>
              <a:rPr lang="en-US" altLang="ja-JP" dirty="0">
                <a:solidFill>
                  <a:schemeClr val="accent1"/>
                </a:solidFill>
                <a:effectLst/>
                <a:latin typeface="Arial" panose="020B0604020202020204" pitchFamily="34" charset="0"/>
                <a:ea typeface="游明朝" panose="02020400000000000000" pitchFamily="18" charset="-128"/>
              </a:rPr>
              <a:t>(Question 5)</a:t>
            </a:r>
          </a:p>
          <a:p>
            <a:pPr marL="0" indent="0">
              <a:lnSpc>
                <a:spcPts val="3600"/>
              </a:lnSpc>
              <a:spcBef>
                <a:spcPts val="0"/>
              </a:spcBef>
              <a:buNone/>
            </a:pPr>
            <a:r>
              <a:rPr lang="en-US" altLang="ja-JP" dirty="0">
                <a:effectLst/>
                <a:latin typeface="Arial" panose="020B0604020202020204" pitchFamily="34" charset="0"/>
                <a:ea typeface="游明朝" panose="02020400000000000000" pitchFamily="18" charset="-128"/>
              </a:rPr>
              <a:t>In which area, is performance-based design applicable?</a:t>
            </a:r>
          </a:p>
          <a:p>
            <a:pPr marL="0" indent="0">
              <a:lnSpc>
                <a:spcPts val="3600"/>
              </a:lnSpc>
              <a:spcBef>
                <a:spcPts val="1800"/>
              </a:spcBef>
              <a:buNone/>
            </a:pPr>
            <a:r>
              <a:rPr lang="en-US" altLang="ja-JP" dirty="0">
                <a:solidFill>
                  <a:schemeClr val="accent1"/>
                </a:solidFill>
                <a:latin typeface="Arial" panose="020B0604020202020204" pitchFamily="34" charset="0"/>
                <a:ea typeface="游明朝" panose="02020400000000000000" pitchFamily="18" charset="-128"/>
              </a:rPr>
              <a:t>(Answer(s))</a:t>
            </a:r>
          </a:p>
          <a:p>
            <a:pPr marL="0" indent="0">
              <a:lnSpc>
                <a:spcPts val="3600"/>
              </a:lnSpc>
              <a:spcBef>
                <a:spcPts val="0"/>
              </a:spcBef>
              <a:buNone/>
            </a:pPr>
            <a:r>
              <a:rPr lang="en-US" altLang="ja-JP" dirty="0">
                <a:latin typeface="Arial" panose="020B0604020202020204" pitchFamily="34" charset="0"/>
                <a:ea typeface="游明朝" panose="02020400000000000000" pitchFamily="18" charset="-128"/>
              </a:rPr>
              <a:t>Fire safety and Structural design in most of countries.</a:t>
            </a:r>
            <a:endParaRPr lang="en-US" altLang="ja-JP" dirty="0">
              <a:effectLst/>
              <a:latin typeface="Arial" panose="020B0604020202020204" pitchFamily="34" charset="0"/>
              <a:ea typeface="游明朝" panose="02020400000000000000" pitchFamily="18" charset="-128"/>
            </a:endParaRPr>
          </a:p>
        </p:txBody>
      </p:sp>
      <p:graphicFrame>
        <p:nvGraphicFramePr>
          <p:cNvPr id="5" name="表 5">
            <a:extLst>
              <a:ext uri="{FF2B5EF4-FFF2-40B4-BE49-F238E27FC236}">
                <a16:creationId xmlns:a16="http://schemas.microsoft.com/office/drawing/2014/main" id="{EEFE1CFB-363D-4A61-9079-82F3B4FA15F9}"/>
              </a:ext>
            </a:extLst>
          </p:cNvPr>
          <p:cNvGraphicFramePr>
            <a:graphicFrameLocks noGrp="1"/>
          </p:cNvGraphicFramePr>
          <p:nvPr/>
        </p:nvGraphicFramePr>
        <p:xfrm>
          <a:off x="232570" y="2789362"/>
          <a:ext cx="11726860" cy="3892818"/>
        </p:xfrm>
        <a:graphic>
          <a:graphicData uri="http://schemas.openxmlformats.org/drawingml/2006/table">
            <a:tbl>
              <a:tblPr firstRow="1" bandRow="1">
                <a:tableStyleId>{5940675A-B579-460E-94D1-54222C63F5DA}</a:tableStyleId>
              </a:tblPr>
              <a:tblGrid>
                <a:gridCol w="1035510">
                  <a:extLst>
                    <a:ext uri="{9D8B030D-6E8A-4147-A177-3AD203B41FA5}">
                      <a16:colId xmlns:a16="http://schemas.microsoft.com/office/drawing/2014/main" val="4277781899"/>
                    </a:ext>
                  </a:extLst>
                </a:gridCol>
                <a:gridCol w="1069135">
                  <a:extLst>
                    <a:ext uri="{9D8B030D-6E8A-4147-A177-3AD203B41FA5}">
                      <a16:colId xmlns:a16="http://schemas.microsoft.com/office/drawing/2014/main" val="623641494"/>
                    </a:ext>
                  </a:extLst>
                </a:gridCol>
                <a:gridCol w="1069135">
                  <a:extLst>
                    <a:ext uri="{9D8B030D-6E8A-4147-A177-3AD203B41FA5}">
                      <a16:colId xmlns:a16="http://schemas.microsoft.com/office/drawing/2014/main" val="679196978"/>
                    </a:ext>
                  </a:extLst>
                </a:gridCol>
                <a:gridCol w="1069135">
                  <a:extLst>
                    <a:ext uri="{9D8B030D-6E8A-4147-A177-3AD203B41FA5}">
                      <a16:colId xmlns:a16="http://schemas.microsoft.com/office/drawing/2014/main" val="2964782016"/>
                    </a:ext>
                  </a:extLst>
                </a:gridCol>
                <a:gridCol w="1069135">
                  <a:extLst>
                    <a:ext uri="{9D8B030D-6E8A-4147-A177-3AD203B41FA5}">
                      <a16:colId xmlns:a16="http://schemas.microsoft.com/office/drawing/2014/main" val="3872883094"/>
                    </a:ext>
                  </a:extLst>
                </a:gridCol>
                <a:gridCol w="1069135">
                  <a:extLst>
                    <a:ext uri="{9D8B030D-6E8A-4147-A177-3AD203B41FA5}">
                      <a16:colId xmlns:a16="http://schemas.microsoft.com/office/drawing/2014/main" val="4041844998"/>
                    </a:ext>
                  </a:extLst>
                </a:gridCol>
                <a:gridCol w="1069135">
                  <a:extLst>
                    <a:ext uri="{9D8B030D-6E8A-4147-A177-3AD203B41FA5}">
                      <a16:colId xmlns:a16="http://schemas.microsoft.com/office/drawing/2014/main" val="1273251618"/>
                    </a:ext>
                  </a:extLst>
                </a:gridCol>
                <a:gridCol w="1069135">
                  <a:extLst>
                    <a:ext uri="{9D8B030D-6E8A-4147-A177-3AD203B41FA5}">
                      <a16:colId xmlns:a16="http://schemas.microsoft.com/office/drawing/2014/main" val="1809439265"/>
                    </a:ext>
                  </a:extLst>
                </a:gridCol>
                <a:gridCol w="1069135">
                  <a:extLst>
                    <a:ext uri="{9D8B030D-6E8A-4147-A177-3AD203B41FA5}">
                      <a16:colId xmlns:a16="http://schemas.microsoft.com/office/drawing/2014/main" val="2013906180"/>
                    </a:ext>
                  </a:extLst>
                </a:gridCol>
                <a:gridCol w="1069135">
                  <a:extLst>
                    <a:ext uri="{9D8B030D-6E8A-4147-A177-3AD203B41FA5}">
                      <a16:colId xmlns:a16="http://schemas.microsoft.com/office/drawing/2014/main" val="1593050839"/>
                    </a:ext>
                  </a:extLst>
                </a:gridCol>
                <a:gridCol w="1069135">
                  <a:extLst>
                    <a:ext uri="{9D8B030D-6E8A-4147-A177-3AD203B41FA5}">
                      <a16:colId xmlns:a16="http://schemas.microsoft.com/office/drawing/2014/main" val="1490878677"/>
                    </a:ext>
                  </a:extLst>
                </a:gridCol>
              </a:tblGrid>
              <a:tr h="352849">
                <a:tc>
                  <a:txBody>
                    <a:bodyPr/>
                    <a:lstStyle/>
                    <a:p>
                      <a:pPr algn="ctr"/>
                      <a:r>
                        <a:rPr kumimoji="1" lang="en-US" altLang="ja-JP" sz="1200" dirty="0">
                          <a:latin typeface="Arial" panose="020B0604020202020204" pitchFamily="34" charset="0"/>
                          <a:cs typeface="Arial" panose="020B0604020202020204" pitchFamily="34" charset="0"/>
                        </a:rPr>
                        <a:t>CHINA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50" dirty="0">
                          <a:latin typeface="Arial" panose="020B0604020202020204" pitchFamily="34" charset="0"/>
                          <a:cs typeface="Arial" panose="020B0604020202020204" pitchFamily="34" charset="0"/>
                        </a:rPr>
                        <a:t>HONG KONG</a:t>
                      </a:r>
                      <a:endParaRPr kumimoji="1" lang="ja-JP" altLang="en-US" sz="105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INDIA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INDONESIA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JAPAN</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KOREA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MACAU</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MALASIA</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900" dirty="0">
                          <a:latin typeface="Arial" panose="020B0604020202020204" pitchFamily="34" charset="0"/>
                          <a:cs typeface="Arial" panose="020B0604020202020204" pitchFamily="34" charset="0"/>
                        </a:rPr>
                        <a:t>NEW ZEELAND</a:t>
                      </a:r>
                      <a:endParaRPr kumimoji="1" lang="ja-JP" altLang="en-US" sz="9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TAIWAN</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200" dirty="0">
                          <a:latin typeface="Arial" panose="020B0604020202020204" pitchFamily="34" charset="0"/>
                          <a:cs typeface="Arial" panose="020B0604020202020204" pitchFamily="34" charset="0"/>
                        </a:rPr>
                        <a:t>VIETNAM</a:t>
                      </a:r>
                      <a:endParaRPr kumimoji="1" lang="ja-JP" altLang="en-US"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67823086"/>
                  </a:ext>
                </a:extLst>
              </a:tr>
              <a:tr h="573809">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4124512"/>
                  </a:ext>
                </a:extLst>
              </a:tr>
              <a:tr h="30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Arial" panose="020B0604020202020204" pitchFamily="34" charset="0"/>
                          <a:cs typeface="Arial" panose="020B0604020202020204" pitchFamily="34" charset="0"/>
                        </a:rPr>
                        <a:t>Fire safety</a:t>
                      </a: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Fire safety</a:t>
                      </a:r>
                      <a:endParaRPr kumimoji="1" lang="ja-JP" altLang="en-US"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Fire safety</a:t>
                      </a:r>
                      <a:endParaRPr kumimoji="1" lang="ja-JP" altLang="en-US"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Fire safety</a:t>
                      </a:r>
                      <a:endParaRPr kumimoji="1" lang="ja-JP" altLang="en-US"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Fire safety</a:t>
                      </a:r>
                      <a:endParaRPr kumimoji="1" lang="ja-JP" altLang="en-US"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Fire safety</a:t>
                      </a:r>
                      <a:endParaRPr kumimoji="1" lang="ja-JP" altLang="en-US"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Fire safety</a:t>
                      </a:r>
                      <a:endParaRPr kumimoji="1" lang="ja-JP" altLang="en-US"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Fire safety</a:t>
                      </a:r>
                      <a:endParaRPr kumimoji="1" lang="ja-JP" altLang="en-US"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Fire safety</a:t>
                      </a:r>
                      <a:endParaRPr kumimoji="1" lang="ja-JP" altLang="en-US"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Fire safety</a:t>
                      </a:r>
                      <a:endParaRPr kumimoji="1" lang="ja-JP" altLang="en-US" sz="14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618184"/>
                  </a:ext>
                </a:extLst>
              </a:tr>
              <a:tr h="30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accent1">
                              <a:lumMod val="75000"/>
                            </a:schemeClr>
                          </a:solidFill>
                          <a:latin typeface="Arial" panose="020B0604020202020204" pitchFamily="34" charset="0"/>
                          <a:cs typeface="Arial" panose="020B0604020202020204" pitchFamily="34" charset="0"/>
                        </a:rPr>
                        <a:t>Structure</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游ゴシック" panose="020B0400000000000000" pitchFamily="50" charset="-128"/>
                          <a:cs typeface="Arial" panose="020B0604020202020204" pitchFamily="34" charset="0"/>
                        </a:rPr>
                        <a:t>Structure</a:t>
                      </a:r>
                      <a:endParaRPr kumimoji="1" lang="ja-JP" altLang="en-US" sz="14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游ゴシック" panose="020B0400000000000000" pitchFamily="50" charset="-128"/>
                          <a:cs typeface="Arial" panose="020B0604020202020204" pitchFamily="34" charset="0"/>
                        </a:rPr>
                        <a:t>Structure</a:t>
                      </a:r>
                      <a:endParaRPr kumimoji="1" lang="ja-JP" altLang="en-US" sz="14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游ゴシック" panose="020B0400000000000000" pitchFamily="50" charset="-128"/>
                          <a:cs typeface="Arial" panose="020B0604020202020204" pitchFamily="34" charset="0"/>
                        </a:rPr>
                        <a:t>Structure</a:t>
                      </a:r>
                      <a:endParaRPr kumimoji="1" lang="ja-JP" altLang="en-US" sz="14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游ゴシック" panose="020B0400000000000000" pitchFamily="50" charset="-128"/>
                          <a:cs typeface="Arial" panose="020B0604020202020204" pitchFamily="34" charset="0"/>
                        </a:rPr>
                        <a:t>Structure</a:t>
                      </a:r>
                      <a:endParaRPr kumimoji="1" lang="ja-JP" altLang="en-US" sz="14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游ゴシック" panose="020B0400000000000000" pitchFamily="50" charset="-128"/>
                          <a:cs typeface="Arial" panose="020B0604020202020204" pitchFamily="34" charset="0"/>
                        </a:rPr>
                        <a:t>Structure</a:t>
                      </a:r>
                      <a:endParaRPr kumimoji="1" lang="ja-JP" altLang="en-US" sz="14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游ゴシック" panose="020B0400000000000000" pitchFamily="50" charset="-128"/>
                          <a:cs typeface="Arial" panose="020B0604020202020204" pitchFamily="34" charset="0"/>
                        </a:rPr>
                        <a:t>Structure</a:t>
                      </a:r>
                      <a:endParaRPr kumimoji="1" lang="ja-JP" altLang="en-US" sz="14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游ゴシック" panose="020B0400000000000000" pitchFamily="50" charset="-128"/>
                          <a:cs typeface="Arial" panose="020B0604020202020204" pitchFamily="34" charset="0"/>
                        </a:rPr>
                        <a:t>Structure</a:t>
                      </a:r>
                      <a:endParaRPr kumimoji="1" lang="ja-JP" altLang="en-US" sz="14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游ゴシック" panose="020B0400000000000000" pitchFamily="50" charset="-128"/>
                          <a:cs typeface="Arial" panose="020B0604020202020204" pitchFamily="34" charset="0"/>
                        </a:rPr>
                        <a:t>Structure</a:t>
                      </a:r>
                      <a:endParaRPr kumimoji="1" lang="ja-JP" altLang="en-US" sz="14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游ゴシック" panose="020B0400000000000000" pitchFamily="50" charset="-128"/>
                          <a:cs typeface="Arial" panose="020B0604020202020204" pitchFamily="34" charset="0"/>
                        </a:rPr>
                        <a:t>Structure</a:t>
                      </a:r>
                      <a:endParaRPr kumimoji="1" lang="ja-JP" altLang="en-US" sz="14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2688853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accent1">
                              <a:lumMod val="75000"/>
                            </a:schemeClr>
                          </a:solidFill>
                          <a:latin typeface="Arial" panose="020B0604020202020204" pitchFamily="34" charset="0"/>
                          <a:cs typeface="Arial" panose="020B0604020202020204" pitchFamily="34" charset="0"/>
                        </a:rPr>
                        <a:t>Cultural heritage</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accent1">
                              <a:lumMod val="75000"/>
                            </a:schemeClr>
                          </a:solidFill>
                          <a:latin typeface="Arial" panose="020B0604020202020204" pitchFamily="34" charset="0"/>
                          <a:cs typeface="Arial" panose="020B0604020202020204" pitchFamily="34" charset="0"/>
                        </a:rPr>
                        <a:t>Cultural heritage</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accent1">
                              <a:lumMod val="75000"/>
                            </a:schemeClr>
                          </a:solidFill>
                          <a:latin typeface="Arial" panose="020B0604020202020204" pitchFamily="34" charset="0"/>
                          <a:cs typeface="Arial" panose="020B0604020202020204" pitchFamily="34" charset="0"/>
                        </a:rPr>
                        <a:t>Cultural heritage</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accent1">
                              <a:lumMod val="75000"/>
                            </a:schemeClr>
                          </a:solidFill>
                          <a:latin typeface="Arial" panose="020B0604020202020204" pitchFamily="34" charset="0"/>
                          <a:cs typeface="Arial" panose="020B0604020202020204" pitchFamily="34" charset="0"/>
                        </a:rPr>
                        <a:t>Cultural heritage</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07324196"/>
                  </a:ext>
                </a:extLst>
              </a:tr>
              <a:tr h="30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spc="-60" baseline="0" dirty="0">
                        <a:solidFill>
                          <a:srgbClr val="FF0000"/>
                        </a:solidFill>
                        <a:latin typeface="Arial" panose="020B0604020202020204" pitchFamily="34" charset="0"/>
                        <a:cs typeface="Arial" panose="020B0604020202020204" pitchFamily="34" charset="0"/>
                      </a:endParaRPr>
                    </a:p>
                  </a:txBody>
                  <a:tcPr marL="79200" marR="79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marL="79200" marR="79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marL="79200" marR="79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marL="79200" marR="79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0" i="0" u="none" strike="noStrike" kern="1200" cap="none" spc="-6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marL="79200" marR="79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0" i="0" u="none" strike="noStrike" kern="1200" cap="none" spc="-6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marL="79200" marR="79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0" i="0" u="none" strike="noStrike" kern="1200" cap="none" spc="-6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a:txBody>
                  <a:tcPr marL="79200" marR="79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marL="79200" marR="79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60" normalizeH="0" baseline="0" noProof="0" dirty="0">
                          <a:ln>
                            <a:noFill/>
                          </a:ln>
                          <a:solidFill>
                            <a:schemeClr val="accent1">
                              <a:lumMod val="75000"/>
                            </a:schemeClr>
                          </a:solidFill>
                          <a:effectLst/>
                          <a:uLnTx/>
                          <a:uFillTx/>
                          <a:latin typeface="Arial" panose="020B0604020202020204" pitchFamily="34" charset="0"/>
                          <a:ea typeface="+mn-ea"/>
                          <a:cs typeface="Arial" panose="020B0604020202020204" pitchFamily="34" charset="0"/>
                        </a:rPr>
                        <a:t>Environment</a:t>
                      </a:r>
                      <a:endParaRPr kumimoji="1" lang="ja-JP" altLang="en-US" sz="1400" b="0" i="0" u="none" strike="noStrike" kern="1200" cap="none" spc="-60" normalizeH="0" baseline="0" noProof="0" dirty="0">
                        <a:ln>
                          <a:noFill/>
                        </a:ln>
                        <a:solidFill>
                          <a:schemeClr val="accent1">
                            <a:lumMod val="75000"/>
                          </a:schemeClr>
                        </a:solidFill>
                        <a:effectLst/>
                        <a:uLnTx/>
                        <a:uFillTx/>
                        <a:latin typeface="Arial" panose="020B0604020202020204" pitchFamily="34" charset="0"/>
                        <a:ea typeface="+mn-ea"/>
                        <a:cs typeface="Arial" panose="020B0604020202020204" pitchFamily="34" charset="0"/>
                      </a:endParaRPr>
                    </a:p>
                  </a:txBody>
                  <a:tcPr marL="75600" marR="79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spc="-70" baseline="0" dirty="0">
                        <a:solidFill>
                          <a:schemeClr val="accent1">
                            <a:lumMod val="75000"/>
                          </a:schemeClr>
                        </a:solidFill>
                        <a:latin typeface="Arial" panose="020B0604020202020204" pitchFamily="34" charset="0"/>
                        <a:cs typeface="Arial" panose="020B0604020202020204" pitchFamily="34" charset="0"/>
                      </a:endParaRPr>
                    </a:p>
                  </a:txBody>
                  <a:tcPr marL="79200" marR="79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spc="-70" baseline="0" dirty="0">
                          <a:solidFill>
                            <a:schemeClr val="accent1">
                              <a:lumMod val="75000"/>
                            </a:schemeClr>
                          </a:solidFill>
                          <a:latin typeface="Arial" panose="020B0604020202020204" pitchFamily="34" charset="0"/>
                          <a:cs typeface="Arial" panose="020B0604020202020204" pitchFamily="34" charset="0"/>
                        </a:rPr>
                        <a:t>Environment</a:t>
                      </a:r>
                      <a:endParaRPr kumimoji="1" lang="ja-JP" altLang="en-US" sz="1400" spc="-70" baseline="0" dirty="0">
                        <a:solidFill>
                          <a:schemeClr val="accent1">
                            <a:lumMod val="75000"/>
                          </a:schemeClr>
                        </a:solidFill>
                        <a:latin typeface="Arial" panose="020B0604020202020204" pitchFamily="34" charset="0"/>
                        <a:cs typeface="Arial" panose="020B0604020202020204" pitchFamily="34" charset="0"/>
                      </a:endParaRPr>
                    </a:p>
                  </a:txBody>
                  <a:tcPr marL="79200" marR="79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37735953"/>
                  </a:ext>
                </a:extLst>
              </a:tr>
              <a:tr h="30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accent1">
                              <a:lumMod val="75000"/>
                            </a:schemeClr>
                          </a:solidFill>
                          <a:latin typeface="Arial" panose="020B0604020202020204" pitchFamily="34" charset="0"/>
                          <a:cs typeface="Arial" panose="020B0604020202020204" pitchFamily="34" charset="0"/>
                        </a:rPr>
                        <a:t>Safety</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accent1">
                              <a:lumMod val="75000"/>
                            </a:schemeClr>
                          </a:solidFill>
                          <a:latin typeface="Arial" panose="020B0604020202020204" pitchFamily="34" charset="0"/>
                          <a:cs typeface="Arial" panose="020B0604020202020204" pitchFamily="34" charset="0"/>
                        </a:rPr>
                        <a:t>Safety</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37862929"/>
                  </a:ext>
                </a:extLst>
              </a:tr>
              <a:tr h="30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accent1">
                              <a:lumMod val="75000"/>
                            </a:schemeClr>
                          </a:solidFill>
                          <a:latin typeface="Arial" panose="020B0604020202020204" pitchFamily="34" charset="0"/>
                          <a:cs typeface="Arial" panose="020B0604020202020204" pitchFamily="34" charset="0"/>
                        </a:rPr>
                        <a:t>Civil Eng.</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accent1">
                              <a:lumMod val="75000"/>
                            </a:schemeClr>
                          </a:solidFill>
                          <a:latin typeface="Arial" panose="020B0604020202020204" pitchFamily="34" charset="0"/>
                          <a:cs typeface="Arial" panose="020B0604020202020204" pitchFamily="34" charset="0"/>
                        </a:rPr>
                        <a:t>Civil Eng.</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03611670"/>
                  </a:ext>
                </a:extLst>
              </a:tr>
              <a:tr h="30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spc="-80" baseline="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spc="-80" baseline="0" dirty="0">
                          <a:solidFill>
                            <a:schemeClr val="accent1">
                              <a:lumMod val="75000"/>
                            </a:schemeClr>
                          </a:solidFill>
                          <a:latin typeface="Arial" panose="020B0604020202020204" pitchFamily="34" charset="0"/>
                          <a:cs typeface="Arial" panose="020B0604020202020204" pitchFamily="34" charset="0"/>
                        </a:rPr>
                        <a:t>Accessibility</a:t>
                      </a:r>
                      <a:endParaRPr kumimoji="1" lang="ja-JP" altLang="en-US" sz="1400" spc="-80" baseline="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spc="-80" baseline="0" dirty="0">
                          <a:solidFill>
                            <a:schemeClr val="accent1">
                              <a:lumMod val="75000"/>
                            </a:schemeClr>
                          </a:solidFill>
                          <a:latin typeface="Arial" panose="020B0604020202020204" pitchFamily="34" charset="0"/>
                          <a:cs typeface="Arial" panose="020B0604020202020204" pitchFamily="34" charset="0"/>
                        </a:rPr>
                        <a:t>Accessibility</a:t>
                      </a:r>
                      <a:endParaRPr kumimoji="1" lang="ja-JP" altLang="en-US" sz="1400" spc="-80" baseline="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0437057"/>
                  </a:ext>
                </a:extLst>
              </a:tr>
              <a:tr h="30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accent1">
                              <a:lumMod val="75000"/>
                            </a:schemeClr>
                          </a:solidFill>
                          <a:latin typeface="Arial" panose="020B0604020202020204" pitchFamily="34" charset="0"/>
                          <a:cs typeface="Arial" panose="020B0604020202020204" pitchFamily="34" charset="0"/>
                        </a:rPr>
                        <a:t>Noise</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61849482"/>
                  </a:ext>
                </a:extLst>
              </a:tr>
              <a:tr h="30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accent1">
                              <a:lumMod val="75000"/>
                            </a:schemeClr>
                          </a:solidFill>
                          <a:latin typeface="Arial" panose="020B0604020202020204" pitchFamily="34" charset="0"/>
                          <a:cs typeface="Arial" panose="020B0604020202020204" pitchFamily="34" charset="0"/>
                        </a:rPr>
                        <a:t>Energy</a:t>
                      </a:r>
                      <a:endParaRPr kumimoji="1" lang="ja-JP" altLang="en-US" sz="1400" dirty="0">
                        <a:solidFill>
                          <a:schemeClr val="accent1">
                            <a:lumMod val="75000"/>
                          </a:schemeClr>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8634028"/>
                  </a:ext>
                </a:extLst>
              </a:tr>
            </a:tbl>
          </a:graphicData>
        </a:graphic>
      </p:graphicFrame>
      <p:pic>
        <p:nvPicPr>
          <p:cNvPr id="1028" name="Picture 4" descr="日本の国旗">
            <a:extLst>
              <a:ext uri="{FF2B5EF4-FFF2-40B4-BE49-F238E27FC236}">
                <a16:creationId xmlns:a16="http://schemas.microsoft.com/office/drawing/2014/main" id="{C58B9E84-DFD7-474A-BBF0-25471199E1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7240" y="3143190"/>
            <a:ext cx="840384" cy="56275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韓国の国旗">
            <a:extLst>
              <a:ext uri="{FF2B5EF4-FFF2-40B4-BE49-F238E27FC236}">
                <a16:creationId xmlns:a16="http://schemas.microsoft.com/office/drawing/2014/main" id="{918B997C-35A1-4301-B725-263A872E10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9317" y="3143190"/>
            <a:ext cx="849912" cy="56913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中国の国旗">
            <a:extLst>
              <a:ext uri="{FF2B5EF4-FFF2-40B4-BE49-F238E27FC236}">
                <a16:creationId xmlns:a16="http://schemas.microsoft.com/office/drawing/2014/main" id="{3449D717-DE22-44E8-AEA4-29FD823636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114" y="3128036"/>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インドの国旗">
            <a:extLst>
              <a:ext uri="{FF2B5EF4-FFF2-40B4-BE49-F238E27FC236}">
                <a16:creationId xmlns:a16="http://schemas.microsoft.com/office/drawing/2014/main" id="{52C5FB09-D646-44C0-97DA-594321F9244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779" y="3128037"/>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インドネシアの国旗">
            <a:extLst>
              <a:ext uri="{FF2B5EF4-FFF2-40B4-BE49-F238E27FC236}">
                <a16:creationId xmlns:a16="http://schemas.microsoft.com/office/drawing/2014/main" id="{F2F85E18-5E51-41E9-8B0A-0F3D14077FB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89118" y="3128036"/>
            <a:ext cx="840385" cy="584291"/>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マレーシアの国旗">
            <a:extLst>
              <a:ext uri="{FF2B5EF4-FFF2-40B4-BE49-F238E27FC236}">
                <a16:creationId xmlns:a16="http://schemas.microsoft.com/office/drawing/2014/main" id="{CDE8DAB8-002F-409D-8664-754F5D83623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3101" y="3128037"/>
            <a:ext cx="874000"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ベトナムの国旗">
            <a:extLst>
              <a:ext uri="{FF2B5EF4-FFF2-40B4-BE49-F238E27FC236}">
                <a16:creationId xmlns:a16="http://schemas.microsoft.com/office/drawing/2014/main" id="{0FF16D96-8966-4EE1-8703-526F21B5F75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997217" y="3138428"/>
            <a:ext cx="859605" cy="575628"/>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香港の旗 - Wikipedia">
            <a:extLst>
              <a:ext uri="{FF2B5EF4-FFF2-40B4-BE49-F238E27FC236}">
                <a16:creationId xmlns:a16="http://schemas.microsoft.com/office/drawing/2014/main" id="{D8EF8273-5AE1-441F-8175-50EB894A948D}"/>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355226" y="3128036"/>
            <a:ext cx="879501" cy="585268"/>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マカオの旗 - Wikipedia">
            <a:extLst>
              <a:ext uri="{FF2B5EF4-FFF2-40B4-BE49-F238E27FC236}">
                <a16:creationId xmlns:a16="http://schemas.microsoft.com/office/drawing/2014/main" id="{2E7130DB-993A-4FA9-B60F-4291F3091D13}"/>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726755" y="3144486"/>
            <a:ext cx="840384" cy="559179"/>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台湾（中華民国）の旗 | 世界の国旗 | 世界の国旗">
            <a:extLst>
              <a:ext uri="{FF2B5EF4-FFF2-40B4-BE49-F238E27FC236}">
                <a16:creationId xmlns:a16="http://schemas.microsoft.com/office/drawing/2014/main" id="{9DABEA1A-6086-45E7-A2E9-2C812116F58D}"/>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9919930" y="3128037"/>
            <a:ext cx="874000" cy="5869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ニュージーランドの国旗">
            <a:extLst>
              <a:ext uri="{FF2B5EF4-FFF2-40B4-BE49-F238E27FC236}">
                <a16:creationId xmlns:a16="http://schemas.microsoft.com/office/drawing/2014/main" id="{9D5C5757-CD0C-4515-91F0-8F04F4196C6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846368" y="3128036"/>
            <a:ext cx="874000" cy="585268"/>
          </a:xfrm>
          <a:prstGeom prst="rect">
            <a:avLst/>
          </a:prstGeom>
          <a:noFill/>
          <a:extLst>
            <a:ext uri="{909E8E84-426E-40DD-AFC4-6F175D3DCCD1}">
              <a14:hiddenFill xmlns:a14="http://schemas.microsoft.com/office/drawing/2010/main">
                <a:solidFill>
                  <a:srgbClr val="FFFFFF"/>
                </a:solidFill>
              </a14:hiddenFill>
            </a:ext>
          </a:extLst>
        </p:spPr>
      </p:pic>
      <p:sp>
        <p:nvSpPr>
          <p:cNvPr id="21" name="タイトル 1">
            <a:extLst>
              <a:ext uri="{FF2B5EF4-FFF2-40B4-BE49-F238E27FC236}">
                <a16:creationId xmlns:a16="http://schemas.microsoft.com/office/drawing/2014/main" id="{C2B44F90-A34A-4E4B-B9FD-DDCB6B6D4F7E}"/>
              </a:ext>
            </a:extLst>
          </p:cNvPr>
          <p:cNvSpPr>
            <a:spLocks noGrp="1"/>
          </p:cNvSpPr>
          <p:nvPr>
            <p:ph type="title"/>
          </p:nvPr>
        </p:nvSpPr>
        <p:spPr>
          <a:xfrm>
            <a:off x="-1" y="257677"/>
            <a:ext cx="11832645" cy="767389"/>
          </a:xfrm>
        </p:spPr>
        <p:txBody>
          <a:bodyPr>
            <a:normAutofit/>
          </a:bodyPr>
          <a:lstStyle/>
          <a:p>
            <a:pPr algn="r"/>
            <a:r>
              <a:rPr lang="en-US" altLang="ja-JP" sz="3600" dirty="0">
                <a:solidFill>
                  <a:schemeClr val="accent1"/>
                </a:solidFill>
                <a:latin typeface="Arial" panose="020B0604020202020204" pitchFamily="34" charset="0"/>
                <a:cs typeface="Arial" panose="020B0604020202020204" pitchFamily="34" charset="0"/>
              </a:rPr>
              <a:t>T</a:t>
            </a:r>
            <a:r>
              <a:rPr kumimoji="1" lang="en-US" altLang="ja-JP" sz="3600" dirty="0">
                <a:solidFill>
                  <a:schemeClr val="accent1"/>
                </a:solidFill>
                <a:latin typeface="Arial" panose="020B0604020202020204" pitchFamily="34" charset="0"/>
                <a:cs typeface="Arial" panose="020B0604020202020204" pitchFamily="34" charset="0"/>
              </a:rPr>
              <a:t>he </a:t>
            </a:r>
            <a:r>
              <a:rPr lang="en-US" altLang="ja-JP" sz="3600" dirty="0">
                <a:solidFill>
                  <a:schemeClr val="accent1"/>
                </a:solidFill>
                <a:latin typeface="Arial" panose="020B0604020202020204" pitchFamily="34" charset="0"/>
                <a:cs typeface="Arial" panose="020B0604020202020204" pitchFamily="34" charset="0"/>
              </a:rPr>
              <a:t>results </a:t>
            </a:r>
            <a:r>
              <a:rPr kumimoji="1" lang="en-US" altLang="ja-JP" sz="3600" dirty="0">
                <a:solidFill>
                  <a:schemeClr val="accent1"/>
                </a:solidFill>
                <a:latin typeface="Arial" panose="020B0604020202020204" pitchFamily="34" charset="0"/>
                <a:cs typeface="Arial" panose="020B0604020202020204" pitchFamily="34" charset="0"/>
              </a:rPr>
              <a:t>of survey (5)</a:t>
            </a:r>
            <a:endParaRPr kumimoji="1" lang="ja-JP" altLang="en-US" sz="3600" dirty="0">
              <a:solidFill>
                <a:schemeClr val="accent1"/>
              </a:solidFill>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2"/>
          </p:nvPr>
        </p:nvSpPr>
        <p:spPr/>
        <p:txBody>
          <a:bodyPr/>
          <a:lstStyle/>
          <a:p>
            <a:fld id="{8B969BFF-7B38-477E-A974-F657EEF05232}" type="slidenum">
              <a:rPr kumimoji="1" lang="ja-JP" altLang="en-US" smtClean="0"/>
              <a:pPr/>
              <a:t>9</a:t>
            </a:fld>
            <a:endParaRPr kumimoji="1" lang="ja-JP" altLang="en-US" dirty="0"/>
          </a:p>
        </p:txBody>
      </p:sp>
    </p:spTree>
    <p:extLst>
      <p:ext uri="{BB962C8B-B14F-4D97-AF65-F5344CB8AC3E}">
        <p14:creationId xmlns:p14="http://schemas.microsoft.com/office/powerpoint/2010/main" val="1544911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1076</TotalTime>
  <Words>2540</Words>
  <Application>Microsoft Office PowerPoint</Application>
  <PresentationFormat>ワイド画面</PresentationFormat>
  <Paragraphs>429</Paragraphs>
  <Slides>30</Slides>
  <Notes>5</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30</vt:i4>
      </vt:variant>
    </vt:vector>
  </HeadingPairs>
  <TitlesOfParts>
    <vt:vector size="34" baseType="lpstr">
      <vt:lpstr>游ゴシック</vt:lpstr>
      <vt:lpstr>游ゴシック Light</vt:lpstr>
      <vt:lpstr>Arial</vt:lpstr>
      <vt:lpstr>Office テーマ</vt:lpstr>
      <vt:lpstr>Summary of  Questionnaire Survey  on Fire Protection Engineering  and Engineers    for SFPE Asia-Oceania Chapters</vt:lpstr>
      <vt:lpstr>Objectives of the questionnaire survey</vt:lpstr>
      <vt:lpstr>Outline of the survey</vt:lpstr>
      <vt:lpstr>Summary of the results of the survey</vt:lpstr>
      <vt:lpstr>The results of survey (1)</vt:lpstr>
      <vt:lpstr>The results of survey (2)</vt:lpstr>
      <vt:lpstr>The results of survey (3)</vt:lpstr>
      <vt:lpstr>PowerPoint プレゼンテーション</vt:lpstr>
      <vt:lpstr>The results of survey (5)</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Summery of Questionnaire  in Asia-Oceania Chapters</dc:title>
  <dc:creator>FUKUI KIYOSHI</dc:creator>
  <cp:lastModifiedBy>FUKUI KIYOSHI</cp:lastModifiedBy>
  <cp:revision>80</cp:revision>
  <dcterms:created xsi:type="dcterms:W3CDTF">2020-09-29T05:12:30Z</dcterms:created>
  <dcterms:modified xsi:type="dcterms:W3CDTF">2020-11-29T09:23:00Z</dcterms:modified>
</cp:coreProperties>
</file>